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5" r:id="rId2"/>
    <p:sldMasterId id="2147483706" r:id="rId3"/>
    <p:sldMasterId id="2147483707" r:id="rId4"/>
    <p:sldMasterId id="2147483660" r:id="rId5"/>
  </p:sldMasterIdLst>
  <p:notesMasterIdLst>
    <p:notesMasterId r:id="rId53"/>
  </p:notesMasterIdLst>
  <p:sldIdLst>
    <p:sldId id="256" r:id="rId6"/>
    <p:sldId id="257" r:id="rId7"/>
    <p:sldId id="310" r:id="rId8"/>
    <p:sldId id="259" r:id="rId9"/>
    <p:sldId id="260" r:id="rId10"/>
    <p:sldId id="261" r:id="rId11"/>
    <p:sldId id="262" r:id="rId12"/>
    <p:sldId id="308"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311" r:id="rId33"/>
    <p:sldId id="303" r:id="rId34"/>
    <p:sldId id="302" r:id="rId35"/>
    <p:sldId id="301" r:id="rId36"/>
    <p:sldId id="315" r:id="rId37"/>
    <p:sldId id="312" r:id="rId38"/>
    <p:sldId id="313" r:id="rId39"/>
    <p:sldId id="314" r:id="rId40"/>
    <p:sldId id="282" r:id="rId41"/>
    <p:sldId id="304" r:id="rId42"/>
    <p:sldId id="305" r:id="rId43"/>
    <p:sldId id="316" r:id="rId44"/>
    <p:sldId id="317" r:id="rId45"/>
    <p:sldId id="283" r:id="rId46"/>
    <p:sldId id="287" r:id="rId47"/>
    <p:sldId id="285" r:id="rId48"/>
    <p:sldId id="286" r:id="rId49"/>
    <p:sldId id="299" r:id="rId50"/>
    <p:sldId id="297" r:id="rId51"/>
    <p:sldId id="296" r:id="rId52"/>
  </p:sldIdLst>
  <p:sldSz cx="9144000" cy="5143500" type="screen16x9"/>
  <p:notesSz cx="6858000" cy="9144000"/>
  <p:embeddedFontLst>
    <p:embeddedFont>
      <p:font typeface="Calibri" panose="020F0502020204030204" pitchFamily="34" charset="0"/>
      <p:regular r:id="rId54"/>
      <p:bold r:id="rId55"/>
      <p:italic r:id="rId56"/>
      <p:boldItalic r:id="rId57"/>
    </p:embeddedFont>
    <p:embeddedFont>
      <p:font typeface="Calibri Light" panose="020F0302020204030204" pitchFamily="34" charset="0"/>
      <p:regular r:id="rId58"/>
      <p:italic r:id="rId59"/>
    </p:embeddedFont>
    <p:embeddedFont>
      <p:font typeface="Corbel" panose="020B0503020204020204" pitchFamily="34" charset="0"/>
      <p:regular r:id="rId60"/>
      <p:bold r:id="rId61"/>
      <p:italic r:id="rId62"/>
      <p:boldItalic r:id="rId63"/>
    </p:embeddedFont>
    <p:embeddedFont>
      <p:font typeface="Roboto Slab" panose="020B0604020202020204" charset="0"/>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EDCEA2-254C-DE4E-4964-428A4BD45717}" v="1" dt="2022-10-01T06:06:03.195"/>
    <p1510:client id="{624629E0-48E2-640A-CAF8-E56E8B6D97E8}" v="210" dt="2022-09-22T04:47:46.863"/>
    <p1510:client id="{77D5809F-527D-2C09-1863-AAACE26A6C19}" v="461" dt="2022-09-21T18:05:45.888"/>
    <p1510:client id="{DA628D25-0CBB-4D97-A83A-62C35A3DA640}" v="138" dt="2022-09-21T18:22:58.128"/>
    <p1510:client id="{FE618606-3B88-3FF2-8A3F-765DC4207CD1}" v="1" dt="2022-09-22T05:27:18.632"/>
  </p1510:revLst>
</p1510:revInfo>
</file>

<file path=ppt/tableStyles.xml><?xml version="1.0" encoding="utf-8"?>
<a:tblStyleLst xmlns:a="http://schemas.openxmlformats.org/drawingml/2006/main" def="{493FBE0A-81E9-4C6B-A8D3-CF4BFC410D5E}">
  <a:tblStyle styleId="{493FBE0A-81E9-4C6B-A8D3-CF4BFC410D5E}"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0.fntdata"/><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font" Target="fonts/font8.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6.fntdata"/><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fntdata"/><Relationship Id="rId62" Type="http://schemas.openxmlformats.org/officeDocument/2006/relationships/font" Target="fonts/font9.fntdata"/><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4.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font" Target="fonts/font2.fntdata"/></Relationships>
</file>

<file path=ppt/diagrams/_rels/data3.xml.rels><?xml version="1.0" encoding="UTF-8" standalone="yes"?>
<Relationships xmlns="http://schemas.openxmlformats.org/package/2006/relationships"><Relationship Id="rId2" Type="http://schemas.openxmlformats.org/officeDocument/2006/relationships/hyperlink" Target="https://radar.cloudflare.com/notebooks/ddos-2022-q2#application-layer-ddos-attacks-by-month" TargetMode="External"/><Relationship Id="rId1" Type="http://schemas.openxmlformats.org/officeDocument/2006/relationships/hyperlink" Target="https://www.cisco.com/c/en/us/solutions/collateral/executive-perspectives/annual-internet-report/white-paper-c11-741490.html" TargetMode="External"/></Relationships>
</file>

<file path=ppt/diagrams/_rels/drawing3.xml.rels><?xml version="1.0" encoding="UTF-8" standalone="yes"?>
<Relationships xmlns="http://schemas.openxmlformats.org/package/2006/relationships"><Relationship Id="rId2" Type="http://schemas.openxmlformats.org/officeDocument/2006/relationships/hyperlink" Target="https://www.cisco.com/c/en/us/solutions/collateral/executive-perspectives/annual-internet-report/white-paper-c11-741490.html" TargetMode="External"/><Relationship Id="rId1" Type="http://schemas.openxmlformats.org/officeDocument/2006/relationships/hyperlink" Target="https://radar.cloudflare.com/notebooks/ddos-2022-q2#application-layer-ddos-attacks-by-month"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4FB6D0-F2B9-441E-8B8F-9F49A35A31A9}" type="doc">
      <dgm:prSet loTypeId="urn:microsoft.com/office/officeart/2016/7/layout/VerticalSolidActionList" loCatId="List" qsTypeId="urn:microsoft.com/office/officeart/2005/8/quickstyle/simple1" qsCatId="simple" csTypeId="urn:microsoft.com/office/officeart/2005/8/colors/colorful5" csCatId="colorful"/>
      <dgm:spPr/>
      <dgm:t>
        <a:bodyPr/>
        <a:lstStyle/>
        <a:p>
          <a:endParaRPr lang="en-US"/>
        </a:p>
      </dgm:t>
    </dgm:pt>
    <dgm:pt modelId="{081C1EC7-167B-417C-9FE0-752851ED068A}">
      <dgm:prSet/>
      <dgm:spPr/>
      <dgm:t>
        <a:bodyPr/>
        <a:lstStyle/>
        <a:p>
          <a:r>
            <a:rPr lang="en-US"/>
            <a:t>Develop</a:t>
          </a:r>
        </a:p>
      </dgm:t>
    </dgm:pt>
    <dgm:pt modelId="{8557AA6A-6DF4-4587-9F7F-DC62ED6628EC}" type="parTrans" cxnId="{E7493C9D-E00C-4C12-BE7E-168EA5771BE3}">
      <dgm:prSet/>
      <dgm:spPr/>
      <dgm:t>
        <a:bodyPr/>
        <a:lstStyle/>
        <a:p>
          <a:endParaRPr lang="en-US"/>
        </a:p>
      </dgm:t>
    </dgm:pt>
    <dgm:pt modelId="{B1DF1D59-CF67-418F-BD31-31EFD1F18EE6}" type="sibTrans" cxnId="{E7493C9D-E00C-4C12-BE7E-168EA5771BE3}">
      <dgm:prSet/>
      <dgm:spPr/>
      <dgm:t>
        <a:bodyPr/>
        <a:lstStyle/>
        <a:p>
          <a:endParaRPr lang="en-US"/>
        </a:p>
      </dgm:t>
    </dgm:pt>
    <dgm:pt modelId="{DD2FC6FC-1D39-4B34-A4A9-1E071868F6B3}">
      <dgm:prSet/>
      <dgm:spPr/>
      <dgm:t>
        <a:bodyPr/>
        <a:lstStyle/>
        <a:p>
          <a:r>
            <a:rPr lang="en-US"/>
            <a:t>Develop a Deep-Learning Model with bad request filtering and real-time prediction</a:t>
          </a:r>
        </a:p>
      </dgm:t>
    </dgm:pt>
    <dgm:pt modelId="{6227B08D-D37E-4EB0-B66C-3AA5BDC4F7C3}" type="parTrans" cxnId="{DDB99922-FEB9-46DF-8FF8-C901FE50AD1C}">
      <dgm:prSet/>
      <dgm:spPr/>
      <dgm:t>
        <a:bodyPr/>
        <a:lstStyle/>
        <a:p>
          <a:endParaRPr lang="en-US"/>
        </a:p>
      </dgm:t>
    </dgm:pt>
    <dgm:pt modelId="{1F9CF4AE-E8C9-4DC5-8FED-4305ACF8867D}" type="sibTrans" cxnId="{DDB99922-FEB9-46DF-8FF8-C901FE50AD1C}">
      <dgm:prSet/>
      <dgm:spPr/>
      <dgm:t>
        <a:bodyPr/>
        <a:lstStyle/>
        <a:p>
          <a:endParaRPr lang="en-US"/>
        </a:p>
      </dgm:t>
    </dgm:pt>
    <dgm:pt modelId="{3FF9FB2E-DF3C-49ED-9C01-ADDAEFE600AE}">
      <dgm:prSet/>
      <dgm:spPr/>
      <dgm:t>
        <a:bodyPr/>
        <a:lstStyle/>
        <a:p>
          <a:r>
            <a:rPr lang="en-US"/>
            <a:t>Fabricate</a:t>
          </a:r>
        </a:p>
      </dgm:t>
    </dgm:pt>
    <dgm:pt modelId="{1762D7C7-3A78-4E21-A974-82B034F6C120}" type="parTrans" cxnId="{A617A523-8E22-4040-A9E2-C3291CAAB40C}">
      <dgm:prSet/>
      <dgm:spPr/>
      <dgm:t>
        <a:bodyPr/>
        <a:lstStyle/>
        <a:p>
          <a:endParaRPr lang="en-US"/>
        </a:p>
      </dgm:t>
    </dgm:pt>
    <dgm:pt modelId="{DD72DFF3-5C43-4BA4-A810-5382CB477B80}" type="sibTrans" cxnId="{A617A523-8E22-4040-A9E2-C3291CAAB40C}">
      <dgm:prSet/>
      <dgm:spPr/>
      <dgm:t>
        <a:bodyPr/>
        <a:lstStyle/>
        <a:p>
          <a:endParaRPr lang="en-US"/>
        </a:p>
      </dgm:t>
    </dgm:pt>
    <dgm:pt modelId="{C8E068C2-F8EA-420E-96DA-73C2F2C511E9}">
      <dgm:prSet/>
      <dgm:spPr/>
      <dgm:t>
        <a:bodyPr/>
        <a:lstStyle/>
        <a:p>
          <a:r>
            <a:rPr lang="en-US"/>
            <a:t>Fabricate a standalone data visualization tool and dashboard for real-time monitoring</a:t>
          </a:r>
        </a:p>
      </dgm:t>
    </dgm:pt>
    <dgm:pt modelId="{91B82359-4743-42BE-9ED8-1FA30E8FEFD9}" type="parTrans" cxnId="{EE281390-71F5-4143-A6F9-CB54759FE749}">
      <dgm:prSet/>
      <dgm:spPr/>
      <dgm:t>
        <a:bodyPr/>
        <a:lstStyle/>
        <a:p>
          <a:endParaRPr lang="en-US"/>
        </a:p>
      </dgm:t>
    </dgm:pt>
    <dgm:pt modelId="{C282B186-3412-42C9-B0AA-979D5BE5ED2A}" type="sibTrans" cxnId="{EE281390-71F5-4143-A6F9-CB54759FE749}">
      <dgm:prSet/>
      <dgm:spPr/>
      <dgm:t>
        <a:bodyPr/>
        <a:lstStyle/>
        <a:p>
          <a:endParaRPr lang="en-US"/>
        </a:p>
      </dgm:t>
    </dgm:pt>
    <dgm:pt modelId="{C36E299B-67C4-4EB7-8F57-599D165B8BA0}">
      <dgm:prSet/>
      <dgm:spPr/>
      <dgm:t>
        <a:bodyPr/>
        <a:lstStyle/>
        <a:p>
          <a:r>
            <a:rPr lang="en-US"/>
            <a:t>Compare</a:t>
          </a:r>
        </a:p>
      </dgm:t>
    </dgm:pt>
    <dgm:pt modelId="{BBB4D80E-58C2-4E89-A584-6A0DA74DAE8A}" type="parTrans" cxnId="{6F8F720E-5659-4FE0-A1C2-DEC3132918F5}">
      <dgm:prSet/>
      <dgm:spPr/>
      <dgm:t>
        <a:bodyPr/>
        <a:lstStyle/>
        <a:p>
          <a:endParaRPr lang="en-US"/>
        </a:p>
      </dgm:t>
    </dgm:pt>
    <dgm:pt modelId="{D12E76E5-57F2-4D82-A713-CA8BC21CCE27}" type="sibTrans" cxnId="{6F8F720E-5659-4FE0-A1C2-DEC3132918F5}">
      <dgm:prSet/>
      <dgm:spPr/>
      <dgm:t>
        <a:bodyPr/>
        <a:lstStyle/>
        <a:p>
          <a:endParaRPr lang="en-US"/>
        </a:p>
      </dgm:t>
    </dgm:pt>
    <dgm:pt modelId="{2402C3BA-B880-478C-80AB-DB5EC030CAA8}">
      <dgm:prSet/>
      <dgm:spPr/>
      <dgm:t>
        <a:bodyPr/>
        <a:lstStyle/>
        <a:p>
          <a:r>
            <a:rPr lang="en-US"/>
            <a:t>Compare accuracy of our model with existing models</a:t>
          </a:r>
        </a:p>
      </dgm:t>
    </dgm:pt>
    <dgm:pt modelId="{575EF449-632C-4F12-9723-66B9396F7640}" type="parTrans" cxnId="{2DBF5C25-CC5B-4B4C-9EA1-FB350E4B3D28}">
      <dgm:prSet/>
      <dgm:spPr/>
      <dgm:t>
        <a:bodyPr/>
        <a:lstStyle/>
        <a:p>
          <a:endParaRPr lang="en-US"/>
        </a:p>
      </dgm:t>
    </dgm:pt>
    <dgm:pt modelId="{9A215AD7-2C25-4FC7-A104-958A1A248759}" type="sibTrans" cxnId="{2DBF5C25-CC5B-4B4C-9EA1-FB350E4B3D28}">
      <dgm:prSet/>
      <dgm:spPr/>
      <dgm:t>
        <a:bodyPr/>
        <a:lstStyle/>
        <a:p>
          <a:endParaRPr lang="en-US"/>
        </a:p>
      </dgm:t>
    </dgm:pt>
    <dgm:pt modelId="{142EDE5E-815B-4A47-99AD-44C49399C94F}">
      <dgm:prSet/>
      <dgm:spPr/>
      <dgm:t>
        <a:bodyPr/>
        <a:lstStyle/>
        <a:p>
          <a:r>
            <a:rPr lang="en-US"/>
            <a:t>Explore</a:t>
          </a:r>
        </a:p>
      </dgm:t>
    </dgm:pt>
    <dgm:pt modelId="{3D6D42F2-223C-4A11-90AD-7C64B08AE18F}" type="parTrans" cxnId="{D236C037-BA48-49AC-8BF0-A2C05F388203}">
      <dgm:prSet/>
      <dgm:spPr/>
      <dgm:t>
        <a:bodyPr/>
        <a:lstStyle/>
        <a:p>
          <a:endParaRPr lang="en-US"/>
        </a:p>
      </dgm:t>
    </dgm:pt>
    <dgm:pt modelId="{9F2A5E27-95A7-41F2-916B-7343FBE36C18}" type="sibTrans" cxnId="{D236C037-BA48-49AC-8BF0-A2C05F388203}">
      <dgm:prSet/>
      <dgm:spPr/>
      <dgm:t>
        <a:bodyPr/>
        <a:lstStyle/>
        <a:p>
          <a:endParaRPr lang="en-US"/>
        </a:p>
      </dgm:t>
    </dgm:pt>
    <dgm:pt modelId="{317E6C2A-1CD7-4525-BC98-32FF4CA1BB7C}">
      <dgm:prSet/>
      <dgm:spPr/>
      <dgm:t>
        <a:bodyPr/>
        <a:lstStyle/>
        <a:p>
          <a:r>
            <a:rPr lang="en-US"/>
            <a:t>Explore how additional data visualization can assist the analyst</a:t>
          </a:r>
        </a:p>
      </dgm:t>
    </dgm:pt>
    <dgm:pt modelId="{092AE73D-7F73-46F5-9C46-9897EEB533AF}" type="parTrans" cxnId="{5DB53B70-2226-4C27-83E0-64AA8E9CA8A1}">
      <dgm:prSet/>
      <dgm:spPr/>
      <dgm:t>
        <a:bodyPr/>
        <a:lstStyle/>
        <a:p>
          <a:endParaRPr lang="en-US"/>
        </a:p>
      </dgm:t>
    </dgm:pt>
    <dgm:pt modelId="{A9AA47EB-540B-44B4-8AC7-9B600378DEFF}" type="sibTrans" cxnId="{5DB53B70-2226-4C27-83E0-64AA8E9CA8A1}">
      <dgm:prSet/>
      <dgm:spPr/>
      <dgm:t>
        <a:bodyPr/>
        <a:lstStyle/>
        <a:p>
          <a:endParaRPr lang="en-US"/>
        </a:p>
      </dgm:t>
    </dgm:pt>
    <dgm:pt modelId="{1D4C6165-2EBE-4900-A397-FA9672097F90}" type="pres">
      <dgm:prSet presAssocID="{DC4FB6D0-F2B9-441E-8B8F-9F49A35A31A9}" presName="Name0" presStyleCnt="0">
        <dgm:presLayoutVars>
          <dgm:dir/>
          <dgm:animLvl val="lvl"/>
          <dgm:resizeHandles val="exact"/>
        </dgm:presLayoutVars>
      </dgm:prSet>
      <dgm:spPr/>
    </dgm:pt>
    <dgm:pt modelId="{62B453B7-DB8C-465B-93BB-8B7F3ABD1C35}" type="pres">
      <dgm:prSet presAssocID="{081C1EC7-167B-417C-9FE0-752851ED068A}" presName="linNode" presStyleCnt="0"/>
      <dgm:spPr/>
    </dgm:pt>
    <dgm:pt modelId="{7D1E0C65-9120-43EE-B315-931CCA9D67DD}" type="pres">
      <dgm:prSet presAssocID="{081C1EC7-167B-417C-9FE0-752851ED068A}" presName="parentText" presStyleLbl="alignNode1" presStyleIdx="0" presStyleCnt="4">
        <dgm:presLayoutVars>
          <dgm:chMax val="1"/>
          <dgm:bulletEnabled/>
        </dgm:presLayoutVars>
      </dgm:prSet>
      <dgm:spPr/>
    </dgm:pt>
    <dgm:pt modelId="{889716F5-AD88-4D99-A912-C98158E3FE45}" type="pres">
      <dgm:prSet presAssocID="{081C1EC7-167B-417C-9FE0-752851ED068A}" presName="descendantText" presStyleLbl="alignAccFollowNode1" presStyleIdx="0" presStyleCnt="4">
        <dgm:presLayoutVars>
          <dgm:bulletEnabled/>
        </dgm:presLayoutVars>
      </dgm:prSet>
      <dgm:spPr/>
    </dgm:pt>
    <dgm:pt modelId="{0695E3E4-050B-47AE-A697-6E5EDB638D2B}" type="pres">
      <dgm:prSet presAssocID="{B1DF1D59-CF67-418F-BD31-31EFD1F18EE6}" presName="sp" presStyleCnt="0"/>
      <dgm:spPr/>
    </dgm:pt>
    <dgm:pt modelId="{EA73636E-1C5C-48BA-8B78-1DEFB4C23E69}" type="pres">
      <dgm:prSet presAssocID="{3FF9FB2E-DF3C-49ED-9C01-ADDAEFE600AE}" presName="linNode" presStyleCnt="0"/>
      <dgm:spPr/>
    </dgm:pt>
    <dgm:pt modelId="{EF7AD770-F3AD-4431-A158-6F5FAD52EE6D}" type="pres">
      <dgm:prSet presAssocID="{3FF9FB2E-DF3C-49ED-9C01-ADDAEFE600AE}" presName="parentText" presStyleLbl="alignNode1" presStyleIdx="1" presStyleCnt="4">
        <dgm:presLayoutVars>
          <dgm:chMax val="1"/>
          <dgm:bulletEnabled/>
        </dgm:presLayoutVars>
      </dgm:prSet>
      <dgm:spPr/>
    </dgm:pt>
    <dgm:pt modelId="{3D043D3A-E24B-423F-B442-A7AF541A003C}" type="pres">
      <dgm:prSet presAssocID="{3FF9FB2E-DF3C-49ED-9C01-ADDAEFE600AE}" presName="descendantText" presStyleLbl="alignAccFollowNode1" presStyleIdx="1" presStyleCnt="4">
        <dgm:presLayoutVars>
          <dgm:bulletEnabled/>
        </dgm:presLayoutVars>
      </dgm:prSet>
      <dgm:spPr/>
    </dgm:pt>
    <dgm:pt modelId="{97768BE3-B882-40C6-919F-D8FF440B9214}" type="pres">
      <dgm:prSet presAssocID="{DD72DFF3-5C43-4BA4-A810-5382CB477B80}" presName="sp" presStyleCnt="0"/>
      <dgm:spPr/>
    </dgm:pt>
    <dgm:pt modelId="{9AB7F12F-0FE8-4BA1-A136-725D3717B512}" type="pres">
      <dgm:prSet presAssocID="{C36E299B-67C4-4EB7-8F57-599D165B8BA0}" presName="linNode" presStyleCnt="0"/>
      <dgm:spPr/>
    </dgm:pt>
    <dgm:pt modelId="{DA0F6FE2-58EB-4D9B-85DA-22C68A691BC4}" type="pres">
      <dgm:prSet presAssocID="{C36E299B-67C4-4EB7-8F57-599D165B8BA0}" presName="parentText" presStyleLbl="alignNode1" presStyleIdx="2" presStyleCnt="4">
        <dgm:presLayoutVars>
          <dgm:chMax val="1"/>
          <dgm:bulletEnabled/>
        </dgm:presLayoutVars>
      </dgm:prSet>
      <dgm:spPr/>
    </dgm:pt>
    <dgm:pt modelId="{EB724C0C-B970-492B-94E5-F31BEE5D5BD4}" type="pres">
      <dgm:prSet presAssocID="{C36E299B-67C4-4EB7-8F57-599D165B8BA0}" presName="descendantText" presStyleLbl="alignAccFollowNode1" presStyleIdx="2" presStyleCnt="4">
        <dgm:presLayoutVars>
          <dgm:bulletEnabled/>
        </dgm:presLayoutVars>
      </dgm:prSet>
      <dgm:spPr/>
    </dgm:pt>
    <dgm:pt modelId="{2BFFCEB1-8BF4-40DC-B891-902C5CAC7CA3}" type="pres">
      <dgm:prSet presAssocID="{D12E76E5-57F2-4D82-A713-CA8BC21CCE27}" presName="sp" presStyleCnt="0"/>
      <dgm:spPr/>
    </dgm:pt>
    <dgm:pt modelId="{48C52711-171D-461A-A445-CE2116919E87}" type="pres">
      <dgm:prSet presAssocID="{142EDE5E-815B-4A47-99AD-44C49399C94F}" presName="linNode" presStyleCnt="0"/>
      <dgm:spPr/>
    </dgm:pt>
    <dgm:pt modelId="{0A1ACF1C-0B87-4D70-A817-8E97BBC70B16}" type="pres">
      <dgm:prSet presAssocID="{142EDE5E-815B-4A47-99AD-44C49399C94F}" presName="parentText" presStyleLbl="alignNode1" presStyleIdx="3" presStyleCnt="4">
        <dgm:presLayoutVars>
          <dgm:chMax val="1"/>
          <dgm:bulletEnabled/>
        </dgm:presLayoutVars>
      </dgm:prSet>
      <dgm:spPr/>
    </dgm:pt>
    <dgm:pt modelId="{56E3CE87-D55A-48AC-8D6C-3501BF801DCD}" type="pres">
      <dgm:prSet presAssocID="{142EDE5E-815B-4A47-99AD-44C49399C94F}" presName="descendantText" presStyleLbl="alignAccFollowNode1" presStyleIdx="3" presStyleCnt="4">
        <dgm:presLayoutVars>
          <dgm:bulletEnabled/>
        </dgm:presLayoutVars>
      </dgm:prSet>
      <dgm:spPr/>
    </dgm:pt>
  </dgm:ptLst>
  <dgm:cxnLst>
    <dgm:cxn modelId="{6F8F720E-5659-4FE0-A1C2-DEC3132918F5}" srcId="{DC4FB6D0-F2B9-441E-8B8F-9F49A35A31A9}" destId="{C36E299B-67C4-4EB7-8F57-599D165B8BA0}" srcOrd="2" destOrd="0" parTransId="{BBB4D80E-58C2-4E89-A584-6A0DA74DAE8A}" sibTransId="{D12E76E5-57F2-4D82-A713-CA8BC21CCE27}"/>
    <dgm:cxn modelId="{A8AF8C21-A7E9-4D66-9F75-1AE9C382F216}" type="presOf" srcId="{DC4FB6D0-F2B9-441E-8B8F-9F49A35A31A9}" destId="{1D4C6165-2EBE-4900-A397-FA9672097F90}" srcOrd="0" destOrd="0" presId="urn:microsoft.com/office/officeart/2016/7/layout/VerticalSolidActionList"/>
    <dgm:cxn modelId="{DDB99922-FEB9-46DF-8FF8-C901FE50AD1C}" srcId="{081C1EC7-167B-417C-9FE0-752851ED068A}" destId="{DD2FC6FC-1D39-4B34-A4A9-1E071868F6B3}" srcOrd="0" destOrd="0" parTransId="{6227B08D-D37E-4EB0-B66C-3AA5BDC4F7C3}" sibTransId="{1F9CF4AE-E8C9-4DC5-8FED-4305ACF8867D}"/>
    <dgm:cxn modelId="{A617A523-8E22-4040-A9E2-C3291CAAB40C}" srcId="{DC4FB6D0-F2B9-441E-8B8F-9F49A35A31A9}" destId="{3FF9FB2E-DF3C-49ED-9C01-ADDAEFE600AE}" srcOrd="1" destOrd="0" parTransId="{1762D7C7-3A78-4E21-A974-82B034F6C120}" sibTransId="{DD72DFF3-5C43-4BA4-A810-5382CB477B80}"/>
    <dgm:cxn modelId="{2DBF5C25-CC5B-4B4C-9EA1-FB350E4B3D28}" srcId="{C36E299B-67C4-4EB7-8F57-599D165B8BA0}" destId="{2402C3BA-B880-478C-80AB-DB5EC030CAA8}" srcOrd="0" destOrd="0" parTransId="{575EF449-632C-4F12-9723-66B9396F7640}" sibTransId="{9A215AD7-2C25-4FC7-A104-958A1A248759}"/>
    <dgm:cxn modelId="{0084D42F-C50C-4B62-B0B7-A05C526F3564}" type="presOf" srcId="{DD2FC6FC-1D39-4B34-A4A9-1E071868F6B3}" destId="{889716F5-AD88-4D99-A912-C98158E3FE45}" srcOrd="0" destOrd="0" presId="urn:microsoft.com/office/officeart/2016/7/layout/VerticalSolidActionList"/>
    <dgm:cxn modelId="{D236C037-BA48-49AC-8BF0-A2C05F388203}" srcId="{DC4FB6D0-F2B9-441E-8B8F-9F49A35A31A9}" destId="{142EDE5E-815B-4A47-99AD-44C49399C94F}" srcOrd="3" destOrd="0" parTransId="{3D6D42F2-223C-4A11-90AD-7C64B08AE18F}" sibTransId="{9F2A5E27-95A7-41F2-916B-7343FBE36C18}"/>
    <dgm:cxn modelId="{5DB53B70-2226-4C27-83E0-64AA8E9CA8A1}" srcId="{142EDE5E-815B-4A47-99AD-44C49399C94F}" destId="{317E6C2A-1CD7-4525-BC98-32FF4CA1BB7C}" srcOrd="0" destOrd="0" parTransId="{092AE73D-7F73-46F5-9C46-9897EEB533AF}" sibTransId="{A9AA47EB-540B-44B4-8AC7-9B600378DEFF}"/>
    <dgm:cxn modelId="{06A70785-7747-4826-8CC9-7F4BA00CCE7E}" type="presOf" srcId="{C8E068C2-F8EA-420E-96DA-73C2F2C511E9}" destId="{3D043D3A-E24B-423F-B442-A7AF541A003C}" srcOrd="0" destOrd="0" presId="urn:microsoft.com/office/officeart/2016/7/layout/VerticalSolidActionList"/>
    <dgm:cxn modelId="{EE281390-71F5-4143-A6F9-CB54759FE749}" srcId="{3FF9FB2E-DF3C-49ED-9C01-ADDAEFE600AE}" destId="{C8E068C2-F8EA-420E-96DA-73C2F2C511E9}" srcOrd="0" destOrd="0" parTransId="{91B82359-4743-42BE-9ED8-1FA30E8FEFD9}" sibTransId="{C282B186-3412-42C9-B0AA-979D5BE5ED2A}"/>
    <dgm:cxn modelId="{E7493C9D-E00C-4C12-BE7E-168EA5771BE3}" srcId="{DC4FB6D0-F2B9-441E-8B8F-9F49A35A31A9}" destId="{081C1EC7-167B-417C-9FE0-752851ED068A}" srcOrd="0" destOrd="0" parTransId="{8557AA6A-6DF4-4587-9F7F-DC62ED6628EC}" sibTransId="{B1DF1D59-CF67-418F-BD31-31EFD1F18EE6}"/>
    <dgm:cxn modelId="{3ED425A6-4894-414B-ADB0-88A438E03200}" type="presOf" srcId="{142EDE5E-815B-4A47-99AD-44C49399C94F}" destId="{0A1ACF1C-0B87-4D70-A817-8E97BBC70B16}" srcOrd="0" destOrd="0" presId="urn:microsoft.com/office/officeart/2016/7/layout/VerticalSolidActionList"/>
    <dgm:cxn modelId="{9CFA36B7-3453-45DA-ADBB-384793CD3439}" type="presOf" srcId="{2402C3BA-B880-478C-80AB-DB5EC030CAA8}" destId="{EB724C0C-B970-492B-94E5-F31BEE5D5BD4}" srcOrd="0" destOrd="0" presId="urn:microsoft.com/office/officeart/2016/7/layout/VerticalSolidActionList"/>
    <dgm:cxn modelId="{5C01EFC2-CBD4-4D23-93C1-7CE1D05D5D1E}" type="presOf" srcId="{081C1EC7-167B-417C-9FE0-752851ED068A}" destId="{7D1E0C65-9120-43EE-B315-931CCA9D67DD}" srcOrd="0" destOrd="0" presId="urn:microsoft.com/office/officeart/2016/7/layout/VerticalSolidActionList"/>
    <dgm:cxn modelId="{B7B93EC5-B6D0-41C9-9C8F-C8A45590024C}" type="presOf" srcId="{C36E299B-67C4-4EB7-8F57-599D165B8BA0}" destId="{DA0F6FE2-58EB-4D9B-85DA-22C68A691BC4}" srcOrd="0" destOrd="0" presId="urn:microsoft.com/office/officeart/2016/7/layout/VerticalSolidActionList"/>
    <dgm:cxn modelId="{1EF751CF-6554-4880-A85E-F7FBC20ADCC2}" type="presOf" srcId="{3FF9FB2E-DF3C-49ED-9C01-ADDAEFE600AE}" destId="{EF7AD770-F3AD-4431-A158-6F5FAD52EE6D}" srcOrd="0" destOrd="0" presId="urn:microsoft.com/office/officeart/2016/7/layout/VerticalSolidActionList"/>
    <dgm:cxn modelId="{DDD8E3FB-245F-4D68-80A7-70D38A3E8F96}" type="presOf" srcId="{317E6C2A-1CD7-4525-BC98-32FF4CA1BB7C}" destId="{56E3CE87-D55A-48AC-8D6C-3501BF801DCD}" srcOrd="0" destOrd="0" presId="urn:microsoft.com/office/officeart/2016/7/layout/VerticalSolidActionList"/>
    <dgm:cxn modelId="{88E0DDBB-B7C1-4C6D-8665-BDD60991844F}" type="presParOf" srcId="{1D4C6165-2EBE-4900-A397-FA9672097F90}" destId="{62B453B7-DB8C-465B-93BB-8B7F3ABD1C35}" srcOrd="0" destOrd="0" presId="urn:microsoft.com/office/officeart/2016/7/layout/VerticalSolidActionList"/>
    <dgm:cxn modelId="{FDB0C921-4F79-45B4-B281-C5FAAF2AFC5D}" type="presParOf" srcId="{62B453B7-DB8C-465B-93BB-8B7F3ABD1C35}" destId="{7D1E0C65-9120-43EE-B315-931CCA9D67DD}" srcOrd="0" destOrd="0" presId="urn:microsoft.com/office/officeart/2016/7/layout/VerticalSolidActionList"/>
    <dgm:cxn modelId="{D832589A-4C17-4C96-B704-FFBECE73301E}" type="presParOf" srcId="{62B453B7-DB8C-465B-93BB-8B7F3ABD1C35}" destId="{889716F5-AD88-4D99-A912-C98158E3FE45}" srcOrd="1" destOrd="0" presId="urn:microsoft.com/office/officeart/2016/7/layout/VerticalSolidActionList"/>
    <dgm:cxn modelId="{9D3D1D12-8436-4F34-AF3A-309C4F63E777}" type="presParOf" srcId="{1D4C6165-2EBE-4900-A397-FA9672097F90}" destId="{0695E3E4-050B-47AE-A697-6E5EDB638D2B}" srcOrd="1" destOrd="0" presId="urn:microsoft.com/office/officeart/2016/7/layout/VerticalSolidActionList"/>
    <dgm:cxn modelId="{AB2FFF6C-54B3-42FC-99CD-F726EA83123C}" type="presParOf" srcId="{1D4C6165-2EBE-4900-A397-FA9672097F90}" destId="{EA73636E-1C5C-48BA-8B78-1DEFB4C23E69}" srcOrd="2" destOrd="0" presId="urn:microsoft.com/office/officeart/2016/7/layout/VerticalSolidActionList"/>
    <dgm:cxn modelId="{E79D639D-7F56-4E0C-8B87-D0B830982B67}" type="presParOf" srcId="{EA73636E-1C5C-48BA-8B78-1DEFB4C23E69}" destId="{EF7AD770-F3AD-4431-A158-6F5FAD52EE6D}" srcOrd="0" destOrd="0" presId="urn:microsoft.com/office/officeart/2016/7/layout/VerticalSolidActionList"/>
    <dgm:cxn modelId="{5F5F0D23-11BD-48C3-8D6A-98A35EDE6B23}" type="presParOf" srcId="{EA73636E-1C5C-48BA-8B78-1DEFB4C23E69}" destId="{3D043D3A-E24B-423F-B442-A7AF541A003C}" srcOrd="1" destOrd="0" presId="urn:microsoft.com/office/officeart/2016/7/layout/VerticalSolidActionList"/>
    <dgm:cxn modelId="{BD9FDBFE-4DC3-4668-90C2-1199423DC26C}" type="presParOf" srcId="{1D4C6165-2EBE-4900-A397-FA9672097F90}" destId="{97768BE3-B882-40C6-919F-D8FF440B9214}" srcOrd="3" destOrd="0" presId="urn:microsoft.com/office/officeart/2016/7/layout/VerticalSolidActionList"/>
    <dgm:cxn modelId="{1DE52F70-06AF-4D81-8BC0-3AFC7042E8B2}" type="presParOf" srcId="{1D4C6165-2EBE-4900-A397-FA9672097F90}" destId="{9AB7F12F-0FE8-4BA1-A136-725D3717B512}" srcOrd="4" destOrd="0" presId="urn:microsoft.com/office/officeart/2016/7/layout/VerticalSolidActionList"/>
    <dgm:cxn modelId="{0D78D651-9EE0-4A82-B902-41D0F748536B}" type="presParOf" srcId="{9AB7F12F-0FE8-4BA1-A136-725D3717B512}" destId="{DA0F6FE2-58EB-4D9B-85DA-22C68A691BC4}" srcOrd="0" destOrd="0" presId="urn:microsoft.com/office/officeart/2016/7/layout/VerticalSolidActionList"/>
    <dgm:cxn modelId="{0B47DC90-762B-45F2-82D2-B84DCBDA9D25}" type="presParOf" srcId="{9AB7F12F-0FE8-4BA1-A136-725D3717B512}" destId="{EB724C0C-B970-492B-94E5-F31BEE5D5BD4}" srcOrd="1" destOrd="0" presId="urn:microsoft.com/office/officeart/2016/7/layout/VerticalSolidActionList"/>
    <dgm:cxn modelId="{AF72A46C-5539-430D-BE74-D7CF19258CA8}" type="presParOf" srcId="{1D4C6165-2EBE-4900-A397-FA9672097F90}" destId="{2BFFCEB1-8BF4-40DC-B891-902C5CAC7CA3}" srcOrd="5" destOrd="0" presId="urn:microsoft.com/office/officeart/2016/7/layout/VerticalSolidActionList"/>
    <dgm:cxn modelId="{2001E8B8-D3FE-492B-A6C1-45B517F4CB6A}" type="presParOf" srcId="{1D4C6165-2EBE-4900-A397-FA9672097F90}" destId="{48C52711-171D-461A-A445-CE2116919E87}" srcOrd="6" destOrd="0" presId="urn:microsoft.com/office/officeart/2016/7/layout/VerticalSolidActionList"/>
    <dgm:cxn modelId="{9D5F826F-B639-452E-AEBF-63572417337E}" type="presParOf" srcId="{48C52711-171D-461A-A445-CE2116919E87}" destId="{0A1ACF1C-0B87-4D70-A817-8E97BBC70B16}" srcOrd="0" destOrd="0" presId="urn:microsoft.com/office/officeart/2016/7/layout/VerticalSolidActionList"/>
    <dgm:cxn modelId="{3523819C-FC6E-4918-805F-DA148B21BB18}" type="presParOf" srcId="{48C52711-171D-461A-A445-CE2116919E87}" destId="{56E3CE87-D55A-48AC-8D6C-3501BF801DCD}"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EABF93-1E11-460E-A9D3-0BF75BA015A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FF6FFAE-605E-4D92-86A9-5BB65FCD782C}">
      <dgm:prSet/>
      <dgm:spPr/>
      <dgm:t>
        <a:bodyPr/>
        <a:lstStyle/>
        <a:p>
          <a:pPr rtl="0"/>
          <a:r>
            <a:rPr lang="en-US"/>
            <a:t>[1] </a:t>
          </a:r>
          <a:r>
            <a:rPr lang="en-US">
              <a:latin typeface="Calibri"/>
              <a:cs typeface="Calibri"/>
            </a:rPr>
            <a:t>R. </a:t>
          </a:r>
          <a:r>
            <a:rPr lang="en-US" err="1">
              <a:latin typeface="Calibri"/>
              <a:cs typeface="Calibri"/>
            </a:rPr>
            <a:t>Doriguzzi</a:t>
          </a:r>
          <a:r>
            <a:rPr lang="en-US">
              <a:latin typeface="Calibri"/>
              <a:cs typeface="Calibri"/>
            </a:rPr>
            <a:t>-Corin, S. Millar, S. Scott-Hayward, J. Martínez-del-Rincón and D. Siracusa, "Lucid: A Practical, Lightweight Deep Learning Solution for DDoS Attack Detection," in IEEE</a:t>
          </a:r>
          <a:r>
            <a:rPr lang="en-US" i="0">
              <a:latin typeface="Calibri"/>
              <a:cs typeface="Calibri"/>
            </a:rPr>
            <a:t> Transactions on Network and </a:t>
          </a:r>
          <a:r>
            <a:rPr lang="en-US">
              <a:latin typeface="Calibri"/>
              <a:cs typeface="Calibri"/>
            </a:rPr>
            <a:t>Service Management, vol. 17, no. 2, pp. 876-889, June 2020, </a:t>
          </a:r>
          <a:r>
            <a:rPr lang="en-US" err="1">
              <a:latin typeface="Calibri"/>
              <a:cs typeface="Calibri"/>
            </a:rPr>
            <a:t>doi</a:t>
          </a:r>
          <a:r>
            <a:rPr lang="en-US">
              <a:latin typeface="Calibri"/>
              <a:cs typeface="Calibri"/>
            </a:rPr>
            <a:t>: 10.1109/TNSM.2020.2971776.</a:t>
          </a:r>
        </a:p>
      </dgm:t>
    </dgm:pt>
    <dgm:pt modelId="{1B6E9374-89CC-4A90-8111-00D8986CFB97}" type="parTrans" cxnId="{18D95BD4-E653-4E64-9F5C-7EA86076E34C}">
      <dgm:prSet/>
      <dgm:spPr/>
      <dgm:t>
        <a:bodyPr/>
        <a:lstStyle/>
        <a:p>
          <a:endParaRPr lang="en-US"/>
        </a:p>
      </dgm:t>
    </dgm:pt>
    <dgm:pt modelId="{BA2E6A51-5A66-4840-9F77-D89C30A838B7}" type="sibTrans" cxnId="{18D95BD4-E653-4E64-9F5C-7EA86076E34C}">
      <dgm:prSet/>
      <dgm:spPr/>
      <dgm:t>
        <a:bodyPr/>
        <a:lstStyle/>
        <a:p>
          <a:endParaRPr lang="en-US"/>
        </a:p>
      </dgm:t>
    </dgm:pt>
    <dgm:pt modelId="{E7542B45-272F-416B-B993-7DE1F383CBBA}">
      <dgm:prSet/>
      <dgm:spPr/>
      <dgm:t>
        <a:bodyPr/>
        <a:lstStyle/>
        <a:p>
          <a:pPr rtl="0"/>
          <a:r>
            <a:rPr lang="en-US"/>
            <a:t>[2] </a:t>
          </a:r>
          <a:r>
            <a:rPr lang="en-US">
              <a:latin typeface="Calibri"/>
              <a:cs typeface="Calibri"/>
            </a:rPr>
            <a:t>M. S. Elsayed, N. -A. Le-Khac, S. Dev and A. D. Jurcut, "DDoSNet: A Deep-Learning Model for Detecting Network Attacks," 2020 IEEE 21st International Symposium on "A World of Wireless, Mobile and Multimedia Networks" (WoWMoM), 2020, pp. 391-396, doi: 10.1109/WoWMoM49955.2020.00072.</a:t>
          </a:r>
        </a:p>
      </dgm:t>
    </dgm:pt>
    <dgm:pt modelId="{CEB2A9D6-827F-448E-B3B7-EED6526D29AD}" type="parTrans" cxnId="{2B3A5B4B-2FF7-42FE-A0D9-3962462FC6C5}">
      <dgm:prSet/>
      <dgm:spPr/>
      <dgm:t>
        <a:bodyPr/>
        <a:lstStyle/>
        <a:p>
          <a:endParaRPr lang="en-US"/>
        </a:p>
      </dgm:t>
    </dgm:pt>
    <dgm:pt modelId="{E1527B58-BD22-42A3-8DEE-63DAC7A0FDD3}" type="sibTrans" cxnId="{2B3A5B4B-2FF7-42FE-A0D9-3962462FC6C5}">
      <dgm:prSet/>
      <dgm:spPr/>
      <dgm:t>
        <a:bodyPr/>
        <a:lstStyle/>
        <a:p>
          <a:endParaRPr lang="en-US"/>
        </a:p>
      </dgm:t>
    </dgm:pt>
    <dgm:pt modelId="{FCCE8814-0E18-4E6A-8195-97F0E944A078}">
      <dgm:prSet phldr="0"/>
      <dgm:spPr/>
      <dgm:t>
        <a:bodyPr/>
        <a:lstStyle/>
        <a:p>
          <a:pPr rtl="0"/>
          <a:r>
            <a:rPr lang="en-US"/>
            <a:t>[3] Ivandro Ortet Lopes, Deqing Zou, Francis A Ruambo, Saeed Akbar, Bin Yuan, "Towards Effective Detection of Recent DDoS Attacks: A Deep Learning Approach", Security and Communication Networks, vol. 2021, Article ID 5710028, 14 pages, 2021. https://doi.org/10.1155/2021/5710028</a:t>
          </a:r>
          <a:endParaRPr lang="en-US">
            <a:latin typeface="Calibri"/>
            <a:cs typeface="Calibri"/>
          </a:endParaRPr>
        </a:p>
      </dgm:t>
    </dgm:pt>
    <dgm:pt modelId="{E15B8E0C-0917-4A1D-919D-DAF7F741B9B3}" type="parTrans" cxnId="{62FEF729-7E9D-4A18-BD19-A1C196870597}">
      <dgm:prSet/>
      <dgm:spPr/>
    </dgm:pt>
    <dgm:pt modelId="{596BE7E8-017F-4709-84AD-D842C8F4465F}" type="sibTrans" cxnId="{62FEF729-7E9D-4A18-BD19-A1C196870597}">
      <dgm:prSet/>
      <dgm:spPr/>
    </dgm:pt>
    <dgm:pt modelId="{03D17477-B9DF-4006-95D5-BCAFC72CFADD}">
      <dgm:prSet phldr="0"/>
      <dgm:spPr/>
      <dgm:t>
        <a:bodyPr/>
        <a:lstStyle/>
        <a:p>
          <a:pPr rtl="0"/>
          <a:r>
            <a:rPr lang="en-US"/>
            <a:t>[4] O. R. Sanchez, M. Repetto, A. Carrega, R. Bolla and J. F. Pajo, "Feature Selection Evaluation towards a Lightweight Deep Learning DDoS Detector," ICC 2021 - IEEE International Conference on Communications, 2021, pp. 1-6, doi: 10.1109/ICC42927.2021.9500458.</a:t>
          </a:r>
          <a:endParaRPr lang="en-US">
            <a:latin typeface="Calibri Light"/>
            <a:cs typeface="Calibri Light"/>
          </a:endParaRPr>
        </a:p>
      </dgm:t>
    </dgm:pt>
    <dgm:pt modelId="{EDA357CD-CB28-4B02-87A1-52ED4F849424}" type="parTrans" cxnId="{01630AB3-EA24-4858-BDFA-13816BD7C6E6}">
      <dgm:prSet/>
      <dgm:spPr/>
    </dgm:pt>
    <dgm:pt modelId="{1A6CC958-6A2B-45DD-94CC-2F9719155803}" type="sibTrans" cxnId="{01630AB3-EA24-4858-BDFA-13816BD7C6E6}">
      <dgm:prSet/>
      <dgm:spPr/>
    </dgm:pt>
    <dgm:pt modelId="{0FBE47F1-8EF9-4966-A1DC-6EC34824AE05}" type="pres">
      <dgm:prSet presAssocID="{3BEABF93-1E11-460E-A9D3-0BF75BA015A4}" presName="vert0" presStyleCnt="0">
        <dgm:presLayoutVars>
          <dgm:dir/>
          <dgm:animOne val="branch"/>
          <dgm:animLvl val="lvl"/>
        </dgm:presLayoutVars>
      </dgm:prSet>
      <dgm:spPr/>
    </dgm:pt>
    <dgm:pt modelId="{56F27E42-FC4A-42D7-9F4F-330F06E37539}" type="pres">
      <dgm:prSet presAssocID="{7FF6FFAE-605E-4D92-86A9-5BB65FCD782C}" presName="thickLine" presStyleLbl="alignNode1" presStyleIdx="0" presStyleCnt="4"/>
      <dgm:spPr/>
    </dgm:pt>
    <dgm:pt modelId="{3800526D-0020-406B-956E-BEE783CA3860}" type="pres">
      <dgm:prSet presAssocID="{7FF6FFAE-605E-4D92-86A9-5BB65FCD782C}" presName="horz1" presStyleCnt="0"/>
      <dgm:spPr/>
    </dgm:pt>
    <dgm:pt modelId="{0006090E-9483-4F70-A8AA-CA552E37607A}" type="pres">
      <dgm:prSet presAssocID="{7FF6FFAE-605E-4D92-86A9-5BB65FCD782C}" presName="tx1" presStyleLbl="revTx" presStyleIdx="0" presStyleCnt="4"/>
      <dgm:spPr/>
    </dgm:pt>
    <dgm:pt modelId="{94720285-B747-443B-8E6C-2C56CCBD2E8D}" type="pres">
      <dgm:prSet presAssocID="{7FF6FFAE-605E-4D92-86A9-5BB65FCD782C}" presName="vert1" presStyleCnt="0"/>
      <dgm:spPr/>
    </dgm:pt>
    <dgm:pt modelId="{21A744C9-B4C3-46C4-B2E0-F1C6F9EFD6DB}" type="pres">
      <dgm:prSet presAssocID="{E7542B45-272F-416B-B993-7DE1F383CBBA}" presName="thickLine" presStyleLbl="alignNode1" presStyleIdx="1" presStyleCnt="4"/>
      <dgm:spPr/>
    </dgm:pt>
    <dgm:pt modelId="{EA39351F-90B1-4D1F-B144-8710572CA8F0}" type="pres">
      <dgm:prSet presAssocID="{E7542B45-272F-416B-B993-7DE1F383CBBA}" presName="horz1" presStyleCnt="0"/>
      <dgm:spPr/>
    </dgm:pt>
    <dgm:pt modelId="{A720A671-CF4B-4F99-832B-3644785016D7}" type="pres">
      <dgm:prSet presAssocID="{E7542B45-272F-416B-B993-7DE1F383CBBA}" presName="tx1" presStyleLbl="revTx" presStyleIdx="1" presStyleCnt="4"/>
      <dgm:spPr/>
    </dgm:pt>
    <dgm:pt modelId="{2C4D5447-D945-4185-804B-71781D973D84}" type="pres">
      <dgm:prSet presAssocID="{E7542B45-272F-416B-B993-7DE1F383CBBA}" presName="vert1" presStyleCnt="0"/>
      <dgm:spPr/>
    </dgm:pt>
    <dgm:pt modelId="{5617DAB6-4DCF-4810-9C3D-509E89175912}" type="pres">
      <dgm:prSet presAssocID="{FCCE8814-0E18-4E6A-8195-97F0E944A078}" presName="thickLine" presStyleLbl="alignNode1" presStyleIdx="2" presStyleCnt="4"/>
      <dgm:spPr/>
    </dgm:pt>
    <dgm:pt modelId="{AB8D4524-3B6A-46B7-AED0-2A2BAF986240}" type="pres">
      <dgm:prSet presAssocID="{FCCE8814-0E18-4E6A-8195-97F0E944A078}" presName="horz1" presStyleCnt="0"/>
      <dgm:spPr/>
    </dgm:pt>
    <dgm:pt modelId="{C89AF480-F889-4818-A79C-FC8B4D4B78A3}" type="pres">
      <dgm:prSet presAssocID="{FCCE8814-0E18-4E6A-8195-97F0E944A078}" presName="tx1" presStyleLbl="revTx" presStyleIdx="2" presStyleCnt="4"/>
      <dgm:spPr/>
    </dgm:pt>
    <dgm:pt modelId="{4535162B-9953-4DED-81CA-675FED4811FB}" type="pres">
      <dgm:prSet presAssocID="{FCCE8814-0E18-4E6A-8195-97F0E944A078}" presName="vert1" presStyleCnt="0"/>
      <dgm:spPr/>
    </dgm:pt>
    <dgm:pt modelId="{CDC74BE1-5D3D-4890-A0C1-301B3BEDA7A1}" type="pres">
      <dgm:prSet presAssocID="{03D17477-B9DF-4006-95D5-BCAFC72CFADD}" presName="thickLine" presStyleLbl="alignNode1" presStyleIdx="3" presStyleCnt="4"/>
      <dgm:spPr/>
    </dgm:pt>
    <dgm:pt modelId="{803B78EC-DE5B-4424-A8F9-DEDDDC942ACA}" type="pres">
      <dgm:prSet presAssocID="{03D17477-B9DF-4006-95D5-BCAFC72CFADD}" presName="horz1" presStyleCnt="0"/>
      <dgm:spPr/>
    </dgm:pt>
    <dgm:pt modelId="{F73E59E3-BC73-4731-8729-E9CBA9278633}" type="pres">
      <dgm:prSet presAssocID="{03D17477-B9DF-4006-95D5-BCAFC72CFADD}" presName="tx1" presStyleLbl="revTx" presStyleIdx="3" presStyleCnt="4"/>
      <dgm:spPr/>
    </dgm:pt>
    <dgm:pt modelId="{3B74E8B4-7EB5-4A29-B09A-50649323683E}" type="pres">
      <dgm:prSet presAssocID="{03D17477-B9DF-4006-95D5-BCAFC72CFADD}" presName="vert1" presStyleCnt="0"/>
      <dgm:spPr/>
    </dgm:pt>
  </dgm:ptLst>
  <dgm:cxnLst>
    <dgm:cxn modelId="{55838F21-B2B4-4EC0-A000-2961F15AFA83}" type="presOf" srcId="{3BEABF93-1E11-460E-A9D3-0BF75BA015A4}" destId="{0FBE47F1-8EF9-4966-A1DC-6EC34824AE05}" srcOrd="0" destOrd="0" presId="urn:microsoft.com/office/officeart/2008/layout/LinedList"/>
    <dgm:cxn modelId="{62FEF729-7E9D-4A18-BD19-A1C196870597}" srcId="{3BEABF93-1E11-460E-A9D3-0BF75BA015A4}" destId="{FCCE8814-0E18-4E6A-8195-97F0E944A078}" srcOrd="2" destOrd="0" parTransId="{E15B8E0C-0917-4A1D-919D-DAF7F741B9B3}" sibTransId="{596BE7E8-017F-4709-84AD-D842C8F4465F}"/>
    <dgm:cxn modelId="{6A8BD634-4703-4479-B19B-038F2E85B866}" type="presOf" srcId="{FCCE8814-0E18-4E6A-8195-97F0E944A078}" destId="{C89AF480-F889-4818-A79C-FC8B4D4B78A3}" srcOrd="0" destOrd="0" presId="urn:microsoft.com/office/officeart/2008/layout/LinedList"/>
    <dgm:cxn modelId="{2B3A5B4B-2FF7-42FE-A0D9-3962462FC6C5}" srcId="{3BEABF93-1E11-460E-A9D3-0BF75BA015A4}" destId="{E7542B45-272F-416B-B993-7DE1F383CBBA}" srcOrd="1" destOrd="0" parTransId="{CEB2A9D6-827F-448E-B3B7-EED6526D29AD}" sibTransId="{E1527B58-BD22-42A3-8DEE-63DAC7A0FDD3}"/>
    <dgm:cxn modelId="{DD1CC88C-1A56-411A-A8FA-F35392A1A121}" type="presOf" srcId="{03D17477-B9DF-4006-95D5-BCAFC72CFADD}" destId="{F73E59E3-BC73-4731-8729-E9CBA9278633}" srcOrd="0" destOrd="0" presId="urn:microsoft.com/office/officeart/2008/layout/LinedList"/>
    <dgm:cxn modelId="{01630AB3-EA24-4858-BDFA-13816BD7C6E6}" srcId="{3BEABF93-1E11-460E-A9D3-0BF75BA015A4}" destId="{03D17477-B9DF-4006-95D5-BCAFC72CFADD}" srcOrd="3" destOrd="0" parTransId="{EDA357CD-CB28-4B02-87A1-52ED4F849424}" sibTransId="{1A6CC958-6A2B-45DD-94CC-2F9719155803}"/>
    <dgm:cxn modelId="{AD2432CB-BEDB-4FAD-BA48-F77B79962EAF}" type="presOf" srcId="{7FF6FFAE-605E-4D92-86A9-5BB65FCD782C}" destId="{0006090E-9483-4F70-A8AA-CA552E37607A}" srcOrd="0" destOrd="0" presId="urn:microsoft.com/office/officeart/2008/layout/LinedList"/>
    <dgm:cxn modelId="{E321C7D1-09B0-49C2-B217-E9C1443CC89F}" type="presOf" srcId="{E7542B45-272F-416B-B993-7DE1F383CBBA}" destId="{A720A671-CF4B-4F99-832B-3644785016D7}" srcOrd="0" destOrd="0" presId="urn:microsoft.com/office/officeart/2008/layout/LinedList"/>
    <dgm:cxn modelId="{18D95BD4-E653-4E64-9F5C-7EA86076E34C}" srcId="{3BEABF93-1E11-460E-A9D3-0BF75BA015A4}" destId="{7FF6FFAE-605E-4D92-86A9-5BB65FCD782C}" srcOrd="0" destOrd="0" parTransId="{1B6E9374-89CC-4A90-8111-00D8986CFB97}" sibTransId="{BA2E6A51-5A66-4840-9F77-D89C30A838B7}"/>
    <dgm:cxn modelId="{3944CCD4-6F3F-42E7-9ECC-120623B1459F}" type="presParOf" srcId="{0FBE47F1-8EF9-4966-A1DC-6EC34824AE05}" destId="{56F27E42-FC4A-42D7-9F4F-330F06E37539}" srcOrd="0" destOrd="0" presId="urn:microsoft.com/office/officeart/2008/layout/LinedList"/>
    <dgm:cxn modelId="{E39CD0E6-994C-4E96-9199-8BFAE06999C1}" type="presParOf" srcId="{0FBE47F1-8EF9-4966-A1DC-6EC34824AE05}" destId="{3800526D-0020-406B-956E-BEE783CA3860}" srcOrd="1" destOrd="0" presId="urn:microsoft.com/office/officeart/2008/layout/LinedList"/>
    <dgm:cxn modelId="{1543207D-D4F9-4A72-884C-8063CDE052CD}" type="presParOf" srcId="{3800526D-0020-406B-956E-BEE783CA3860}" destId="{0006090E-9483-4F70-A8AA-CA552E37607A}" srcOrd="0" destOrd="0" presId="urn:microsoft.com/office/officeart/2008/layout/LinedList"/>
    <dgm:cxn modelId="{E70404F5-3525-4DCA-86B0-B226D49E6BA9}" type="presParOf" srcId="{3800526D-0020-406B-956E-BEE783CA3860}" destId="{94720285-B747-443B-8E6C-2C56CCBD2E8D}" srcOrd="1" destOrd="0" presId="urn:microsoft.com/office/officeart/2008/layout/LinedList"/>
    <dgm:cxn modelId="{06ACA5FD-04CE-4D29-BDA1-AF24CED23866}" type="presParOf" srcId="{0FBE47F1-8EF9-4966-A1DC-6EC34824AE05}" destId="{21A744C9-B4C3-46C4-B2E0-F1C6F9EFD6DB}" srcOrd="2" destOrd="0" presId="urn:microsoft.com/office/officeart/2008/layout/LinedList"/>
    <dgm:cxn modelId="{907E0D9D-41F7-454A-A6C0-AF358C715CD8}" type="presParOf" srcId="{0FBE47F1-8EF9-4966-A1DC-6EC34824AE05}" destId="{EA39351F-90B1-4D1F-B144-8710572CA8F0}" srcOrd="3" destOrd="0" presId="urn:microsoft.com/office/officeart/2008/layout/LinedList"/>
    <dgm:cxn modelId="{832D4C48-7F7E-49EA-B729-EA16E0932A48}" type="presParOf" srcId="{EA39351F-90B1-4D1F-B144-8710572CA8F0}" destId="{A720A671-CF4B-4F99-832B-3644785016D7}" srcOrd="0" destOrd="0" presId="urn:microsoft.com/office/officeart/2008/layout/LinedList"/>
    <dgm:cxn modelId="{7E49FED2-BEB5-4C54-9265-6B6A9A01D93D}" type="presParOf" srcId="{EA39351F-90B1-4D1F-B144-8710572CA8F0}" destId="{2C4D5447-D945-4185-804B-71781D973D84}" srcOrd="1" destOrd="0" presId="urn:microsoft.com/office/officeart/2008/layout/LinedList"/>
    <dgm:cxn modelId="{A5787432-CD3C-42EA-B06A-D153CF373F32}" type="presParOf" srcId="{0FBE47F1-8EF9-4966-A1DC-6EC34824AE05}" destId="{5617DAB6-4DCF-4810-9C3D-509E89175912}" srcOrd="4" destOrd="0" presId="urn:microsoft.com/office/officeart/2008/layout/LinedList"/>
    <dgm:cxn modelId="{D3EAF813-75A4-4836-83F1-687BE24151C9}" type="presParOf" srcId="{0FBE47F1-8EF9-4966-A1DC-6EC34824AE05}" destId="{AB8D4524-3B6A-46B7-AED0-2A2BAF986240}" srcOrd="5" destOrd="0" presId="urn:microsoft.com/office/officeart/2008/layout/LinedList"/>
    <dgm:cxn modelId="{0C2A4D1C-CEB4-49FD-BA65-F70A952A421F}" type="presParOf" srcId="{AB8D4524-3B6A-46B7-AED0-2A2BAF986240}" destId="{C89AF480-F889-4818-A79C-FC8B4D4B78A3}" srcOrd="0" destOrd="0" presId="urn:microsoft.com/office/officeart/2008/layout/LinedList"/>
    <dgm:cxn modelId="{1D0DB9EB-6275-4055-95E4-4C09082FDD86}" type="presParOf" srcId="{AB8D4524-3B6A-46B7-AED0-2A2BAF986240}" destId="{4535162B-9953-4DED-81CA-675FED4811FB}" srcOrd="1" destOrd="0" presId="urn:microsoft.com/office/officeart/2008/layout/LinedList"/>
    <dgm:cxn modelId="{FFB1C6DB-8A33-4808-A85D-9C0DF33ED66A}" type="presParOf" srcId="{0FBE47F1-8EF9-4966-A1DC-6EC34824AE05}" destId="{CDC74BE1-5D3D-4890-A0C1-301B3BEDA7A1}" srcOrd="6" destOrd="0" presId="urn:microsoft.com/office/officeart/2008/layout/LinedList"/>
    <dgm:cxn modelId="{A8D23D2E-0A2E-4E81-9836-EBE25C359229}" type="presParOf" srcId="{0FBE47F1-8EF9-4966-A1DC-6EC34824AE05}" destId="{803B78EC-DE5B-4424-A8F9-DEDDDC942ACA}" srcOrd="7" destOrd="0" presId="urn:microsoft.com/office/officeart/2008/layout/LinedList"/>
    <dgm:cxn modelId="{5C1C9E5C-CA0F-4B34-A635-5F9C914C059D}" type="presParOf" srcId="{803B78EC-DE5B-4424-A8F9-DEDDDC942ACA}" destId="{F73E59E3-BC73-4731-8729-E9CBA9278633}" srcOrd="0" destOrd="0" presId="urn:microsoft.com/office/officeart/2008/layout/LinedList"/>
    <dgm:cxn modelId="{A1252014-0A4B-4308-817D-CAA31D395FB3}" type="presParOf" srcId="{803B78EC-DE5B-4424-A8F9-DEDDDC942ACA}" destId="{3B74E8B4-7EB5-4A29-B09A-50649323683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EABF93-1E11-460E-A9D3-0BF75BA015A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FF6FFAE-605E-4D92-86A9-5BB65FCD782C}">
      <dgm:prSet/>
      <dgm:spPr/>
      <dgm:t>
        <a:bodyPr/>
        <a:lstStyle/>
        <a:p>
          <a:pPr rtl="0"/>
          <a:r>
            <a:rPr lang="en-US"/>
            <a:t>[5] </a:t>
          </a:r>
          <a:r>
            <a:rPr lang="en-US">
              <a:latin typeface="Calibri"/>
              <a:cs typeface="Calibri"/>
            </a:rPr>
            <a:t>Xiang Yu, </a:t>
          </a:r>
          <a:r>
            <a:rPr lang="en-US" err="1">
              <a:latin typeface="Calibri"/>
              <a:cs typeface="Calibri"/>
            </a:rPr>
            <a:t>Wenchao</a:t>
          </a:r>
          <a:r>
            <a:rPr lang="en-US">
              <a:latin typeface="Calibri"/>
              <a:cs typeface="Calibri"/>
            </a:rPr>
            <a:t> Yu, </a:t>
          </a:r>
          <a:r>
            <a:rPr lang="en-US" err="1">
              <a:latin typeface="Calibri"/>
              <a:cs typeface="Calibri"/>
            </a:rPr>
            <a:t>Shudong</a:t>
          </a:r>
          <a:r>
            <a:rPr lang="en-US">
              <a:latin typeface="Calibri"/>
              <a:cs typeface="Calibri"/>
            </a:rPr>
            <a:t> Li, </a:t>
          </a:r>
          <a:r>
            <a:rPr lang="en-US" err="1">
              <a:latin typeface="Calibri"/>
              <a:cs typeface="Calibri"/>
            </a:rPr>
            <a:t>Xianfei</a:t>
          </a:r>
          <a:r>
            <a:rPr lang="en-US">
              <a:latin typeface="Calibri"/>
              <a:cs typeface="Calibri"/>
            </a:rPr>
            <a:t> Yang, Ying Chen, Hui Lu, and Zhili Zhou. 2021. WEB DDoS Attack Detection </a:t>
          </a:r>
          <a:r>
            <a:rPr lang="en-US" i="0">
              <a:latin typeface="Calibri"/>
              <a:cs typeface="Calibri"/>
            </a:rPr>
            <a:t>Method Based on </a:t>
          </a:r>
          <a:r>
            <a:rPr lang="en-US" err="1">
              <a:latin typeface="Calibri"/>
              <a:cs typeface="Calibri"/>
            </a:rPr>
            <a:t>Semisupervised</a:t>
          </a:r>
          <a:r>
            <a:rPr lang="en-US">
              <a:latin typeface="Calibri"/>
              <a:cs typeface="Calibri"/>
            </a:rPr>
            <a:t> Learning. Sec.</a:t>
          </a:r>
          <a:r>
            <a:rPr lang="en-US" i="0">
              <a:latin typeface="Calibri"/>
              <a:cs typeface="Calibri"/>
            </a:rPr>
            <a:t> and Commun</a:t>
          </a:r>
          <a:r>
            <a:rPr lang="en-US">
              <a:latin typeface="Calibri"/>
              <a:cs typeface="Calibri"/>
            </a:rPr>
            <a:t>. </a:t>
          </a:r>
          <a:r>
            <a:rPr lang="en-US" err="1">
              <a:latin typeface="Calibri"/>
              <a:cs typeface="Calibri"/>
            </a:rPr>
            <a:t>Netw</a:t>
          </a:r>
          <a:r>
            <a:rPr lang="en-US">
              <a:latin typeface="Calibri"/>
              <a:cs typeface="Calibri"/>
            </a:rPr>
            <a:t>. 2021 (2021). https://doi.org/10.1155/2021/9534016</a:t>
          </a:r>
          <a:r>
            <a:rPr lang="en-US"/>
            <a:t> </a:t>
          </a:r>
        </a:p>
      </dgm:t>
    </dgm:pt>
    <dgm:pt modelId="{1B6E9374-89CC-4A90-8111-00D8986CFB97}" type="parTrans" cxnId="{18D95BD4-E653-4E64-9F5C-7EA86076E34C}">
      <dgm:prSet/>
      <dgm:spPr/>
      <dgm:t>
        <a:bodyPr/>
        <a:lstStyle/>
        <a:p>
          <a:endParaRPr lang="en-US"/>
        </a:p>
      </dgm:t>
    </dgm:pt>
    <dgm:pt modelId="{BA2E6A51-5A66-4840-9F77-D89C30A838B7}" type="sibTrans" cxnId="{18D95BD4-E653-4E64-9F5C-7EA86076E34C}">
      <dgm:prSet/>
      <dgm:spPr/>
      <dgm:t>
        <a:bodyPr/>
        <a:lstStyle/>
        <a:p>
          <a:endParaRPr lang="en-US"/>
        </a:p>
      </dgm:t>
    </dgm:pt>
    <dgm:pt modelId="{E7542B45-272F-416B-B993-7DE1F383CBBA}">
      <dgm:prSet/>
      <dgm:spPr/>
      <dgm:t>
        <a:bodyPr/>
        <a:lstStyle/>
        <a:p>
          <a:pPr rtl="0"/>
          <a:r>
            <a:rPr lang="en-US">
              <a:latin typeface="Calibri"/>
              <a:cs typeface="Calibri"/>
            </a:rPr>
            <a:t>[6] S. Malliga</a:t>
          </a:r>
          <a:r>
            <a:rPr lang="en-US" i="1">
              <a:latin typeface="Calibri"/>
              <a:cs typeface="Calibri"/>
            </a:rPr>
            <a:t>, </a:t>
          </a:r>
          <a:r>
            <a:rPr lang="en-US">
              <a:latin typeface="Calibri"/>
              <a:cs typeface="Calibri"/>
            </a:rPr>
            <a:t>S. V. Kogilavani</a:t>
          </a:r>
          <a:r>
            <a:rPr lang="en-US" i="1">
              <a:latin typeface="Calibri"/>
              <a:cs typeface="Calibri"/>
            </a:rPr>
            <a:t>, and </a:t>
          </a:r>
          <a:r>
            <a:rPr lang="en-US">
              <a:latin typeface="Calibri"/>
              <a:cs typeface="Calibri"/>
            </a:rPr>
            <a:t>R. Sowmya , "Deep discover: Deep learning models for detecting distributed denial of service (DDOS) attacks", AIP Conference Proceedings 2393, 020191 (2022) https://doi.org/10.1063/5.0074445 </a:t>
          </a:r>
        </a:p>
      </dgm:t>
    </dgm:pt>
    <dgm:pt modelId="{CEB2A9D6-827F-448E-B3B7-EED6526D29AD}" type="parTrans" cxnId="{2B3A5B4B-2FF7-42FE-A0D9-3962462FC6C5}">
      <dgm:prSet/>
      <dgm:spPr/>
      <dgm:t>
        <a:bodyPr/>
        <a:lstStyle/>
        <a:p>
          <a:endParaRPr lang="en-US"/>
        </a:p>
      </dgm:t>
    </dgm:pt>
    <dgm:pt modelId="{E1527B58-BD22-42A3-8DEE-63DAC7A0FDD3}" type="sibTrans" cxnId="{2B3A5B4B-2FF7-42FE-A0D9-3962462FC6C5}">
      <dgm:prSet/>
      <dgm:spPr/>
      <dgm:t>
        <a:bodyPr/>
        <a:lstStyle/>
        <a:p>
          <a:endParaRPr lang="en-US"/>
        </a:p>
      </dgm:t>
    </dgm:pt>
    <dgm:pt modelId="{9A54E6F3-B99C-4EAA-94A1-535010E96B08}">
      <dgm:prSet phldr="0"/>
      <dgm:spPr/>
      <dgm:t>
        <a:bodyPr/>
        <a:lstStyle/>
        <a:p>
          <a:r>
            <a:rPr lang="en-US"/>
            <a:t>[8] Cisco Annual Internet Report (2018–2023) [</a:t>
          </a:r>
          <a:r>
            <a:rPr lang="en-US" u="sng">
              <a:hlinkClick xmlns:r="http://schemas.openxmlformats.org/officeDocument/2006/relationships" r:id="rId1"/>
            </a:rPr>
            <a:t>Link</a:t>
          </a:r>
          <a:r>
            <a:rPr lang="en-US"/>
            <a:t>]</a:t>
          </a:r>
        </a:p>
      </dgm:t>
    </dgm:pt>
    <dgm:pt modelId="{18427BE6-D3A0-4B00-8533-DD9486473BB7}" type="parTrans" cxnId="{A2D7CADF-BE54-45D6-8790-5BB17E16F8F7}">
      <dgm:prSet/>
      <dgm:spPr/>
    </dgm:pt>
    <dgm:pt modelId="{3EEE99FC-2E67-41E3-B825-BCF36109BE0B}" type="sibTrans" cxnId="{A2D7CADF-BE54-45D6-8790-5BB17E16F8F7}">
      <dgm:prSet/>
      <dgm:spPr/>
    </dgm:pt>
    <dgm:pt modelId="{E13EFAE3-E95B-4A3E-8017-BC1511755DDB}">
      <dgm:prSet phldr="0"/>
      <dgm:spPr/>
      <dgm:t>
        <a:bodyPr/>
        <a:lstStyle/>
        <a:p>
          <a:pPr algn="l" rtl="0"/>
          <a:r>
            <a:rPr lang="en-US"/>
            <a:t>[7] DDoS attack trends for 2022 Q2 [</a:t>
          </a:r>
          <a:r>
            <a:rPr lang="en-US" u="sng">
              <a:hlinkClick xmlns:r="http://schemas.openxmlformats.org/officeDocument/2006/relationships" r:id="rId2"/>
            </a:rPr>
            <a:t>Link</a:t>
          </a:r>
          <a:r>
            <a:rPr lang="en-US"/>
            <a:t>]</a:t>
          </a:r>
        </a:p>
      </dgm:t>
    </dgm:pt>
    <dgm:pt modelId="{ACDFE0C4-78FD-4E28-AEF6-4AC6D8DE9523}" type="parTrans" cxnId="{00B066EA-A97F-4F59-A8DE-AB19C5DA0331}">
      <dgm:prSet/>
      <dgm:spPr/>
    </dgm:pt>
    <dgm:pt modelId="{FE7D6B6F-4E03-41C7-9AC7-9AF5865E33B7}" type="sibTrans" cxnId="{00B066EA-A97F-4F59-A8DE-AB19C5DA0331}">
      <dgm:prSet/>
      <dgm:spPr/>
    </dgm:pt>
    <dgm:pt modelId="{0FBE47F1-8EF9-4966-A1DC-6EC34824AE05}" type="pres">
      <dgm:prSet presAssocID="{3BEABF93-1E11-460E-A9D3-0BF75BA015A4}" presName="vert0" presStyleCnt="0">
        <dgm:presLayoutVars>
          <dgm:dir/>
          <dgm:animOne val="branch"/>
          <dgm:animLvl val="lvl"/>
        </dgm:presLayoutVars>
      </dgm:prSet>
      <dgm:spPr/>
    </dgm:pt>
    <dgm:pt modelId="{56F27E42-FC4A-42D7-9F4F-330F06E37539}" type="pres">
      <dgm:prSet presAssocID="{7FF6FFAE-605E-4D92-86A9-5BB65FCD782C}" presName="thickLine" presStyleLbl="alignNode1" presStyleIdx="0" presStyleCnt="4"/>
      <dgm:spPr/>
    </dgm:pt>
    <dgm:pt modelId="{3800526D-0020-406B-956E-BEE783CA3860}" type="pres">
      <dgm:prSet presAssocID="{7FF6FFAE-605E-4D92-86A9-5BB65FCD782C}" presName="horz1" presStyleCnt="0"/>
      <dgm:spPr/>
    </dgm:pt>
    <dgm:pt modelId="{0006090E-9483-4F70-A8AA-CA552E37607A}" type="pres">
      <dgm:prSet presAssocID="{7FF6FFAE-605E-4D92-86A9-5BB65FCD782C}" presName="tx1" presStyleLbl="revTx" presStyleIdx="0" presStyleCnt="4"/>
      <dgm:spPr/>
    </dgm:pt>
    <dgm:pt modelId="{94720285-B747-443B-8E6C-2C56CCBD2E8D}" type="pres">
      <dgm:prSet presAssocID="{7FF6FFAE-605E-4D92-86A9-5BB65FCD782C}" presName="vert1" presStyleCnt="0"/>
      <dgm:spPr/>
    </dgm:pt>
    <dgm:pt modelId="{21A744C9-B4C3-46C4-B2E0-F1C6F9EFD6DB}" type="pres">
      <dgm:prSet presAssocID="{E7542B45-272F-416B-B993-7DE1F383CBBA}" presName="thickLine" presStyleLbl="alignNode1" presStyleIdx="1" presStyleCnt="4"/>
      <dgm:spPr/>
    </dgm:pt>
    <dgm:pt modelId="{EA39351F-90B1-4D1F-B144-8710572CA8F0}" type="pres">
      <dgm:prSet presAssocID="{E7542B45-272F-416B-B993-7DE1F383CBBA}" presName="horz1" presStyleCnt="0"/>
      <dgm:spPr/>
    </dgm:pt>
    <dgm:pt modelId="{A720A671-CF4B-4F99-832B-3644785016D7}" type="pres">
      <dgm:prSet presAssocID="{E7542B45-272F-416B-B993-7DE1F383CBBA}" presName="tx1" presStyleLbl="revTx" presStyleIdx="1" presStyleCnt="4"/>
      <dgm:spPr/>
    </dgm:pt>
    <dgm:pt modelId="{2C4D5447-D945-4185-804B-71781D973D84}" type="pres">
      <dgm:prSet presAssocID="{E7542B45-272F-416B-B993-7DE1F383CBBA}" presName="vert1" presStyleCnt="0"/>
      <dgm:spPr/>
    </dgm:pt>
    <dgm:pt modelId="{50600F23-F57D-4485-B3D4-F0C50226BB8E}" type="pres">
      <dgm:prSet presAssocID="{E13EFAE3-E95B-4A3E-8017-BC1511755DDB}" presName="thickLine" presStyleLbl="alignNode1" presStyleIdx="2" presStyleCnt="4"/>
      <dgm:spPr/>
    </dgm:pt>
    <dgm:pt modelId="{0F959683-3B38-48B1-9AA7-003F4BB6E431}" type="pres">
      <dgm:prSet presAssocID="{E13EFAE3-E95B-4A3E-8017-BC1511755DDB}" presName="horz1" presStyleCnt="0"/>
      <dgm:spPr/>
    </dgm:pt>
    <dgm:pt modelId="{EE7FD230-E8F5-4F09-B346-6C6AF764CA86}" type="pres">
      <dgm:prSet presAssocID="{E13EFAE3-E95B-4A3E-8017-BC1511755DDB}" presName="tx1" presStyleLbl="revTx" presStyleIdx="2" presStyleCnt="4"/>
      <dgm:spPr/>
    </dgm:pt>
    <dgm:pt modelId="{D10B22FF-8BD1-4F85-8430-8653E93080C6}" type="pres">
      <dgm:prSet presAssocID="{E13EFAE3-E95B-4A3E-8017-BC1511755DDB}" presName="vert1" presStyleCnt="0"/>
      <dgm:spPr/>
    </dgm:pt>
    <dgm:pt modelId="{65AB4C7F-EBCE-4C32-8780-2EB921D7E8E7}" type="pres">
      <dgm:prSet presAssocID="{9A54E6F3-B99C-4EAA-94A1-535010E96B08}" presName="thickLine" presStyleLbl="alignNode1" presStyleIdx="3" presStyleCnt="4"/>
      <dgm:spPr/>
    </dgm:pt>
    <dgm:pt modelId="{F241464F-39EB-4122-A6A5-A69F504212B5}" type="pres">
      <dgm:prSet presAssocID="{9A54E6F3-B99C-4EAA-94A1-535010E96B08}" presName="horz1" presStyleCnt="0"/>
      <dgm:spPr/>
    </dgm:pt>
    <dgm:pt modelId="{5300BBAC-06B5-4924-AF06-E1C7067B48E4}" type="pres">
      <dgm:prSet presAssocID="{9A54E6F3-B99C-4EAA-94A1-535010E96B08}" presName="tx1" presStyleLbl="revTx" presStyleIdx="3" presStyleCnt="4"/>
      <dgm:spPr/>
    </dgm:pt>
    <dgm:pt modelId="{7DD3AD8E-F66D-4953-92F7-B43C7B05CBE9}" type="pres">
      <dgm:prSet presAssocID="{9A54E6F3-B99C-4EAA-94A1-535010E96B08}" presName="vert1" presStyleCnt="0"/>
      <dgm:spPr/>
    </dgm:pt>
  </dgm:ptLst>
  <dgm:cxnLst>
    <dgm:cxn modelId="{88E2C11B-87B8-47C6-9942-EF4C7F96EA50}" type="presOf" srcId="{9A54E6F3-B99C-4EAA-94A1-535010E96B08}" destId="{5300BBAC-06B5-4924-AF06-E1C7067B48E4}" srcOrd="0" destOrd="0" presId="urn:microsoft.com/office/officeart/2008/layout/LinedList"/>
    <dgm:cxn modelId="{55838F21-B2B4-4EC0-A000-2961F15AFA83}" type="presOf" srcId="{3BEABF93-1E11-460E-A9D3-0BF75BA015A4}" destId="{0FBE47F1-8EF9-4966-A1DC-6EC34824AE05}" srcOrd="0" destOrd="0" presId="urn:microsoft.com/office/officeart/2008/layout/LinedList"/>
    <dgm:cxn modelId="{56E08A3F-BFE4-4A76-AF9F-E7C4F60B9E41}" type="presOf" srcId="{E13EFAE3-E95B-4A3E-8017-BC1511755DDB}" destId="{EE7FD230-E8F5-4F09-B346-6C6AF764CA86}" srcOrd="0" destOrd="0" presId="urn:microsoft.com/office/officeart/2008/layout/LinedList"/>
    <dgm:cxn modelId="{2B3A5B4B-2FF7-42FE-A0D9-3962462FC6C5}" srcId="{3BEABF93-1E11-460E-A9D3-0BF75BA015A4}" destId="{E7542B45-272F-416B-B993-7DE1F383CBBA}" srcOrd="1" destOrd="0" parTransId="{CEB2A9D6-827F-448E-B3B7-EED6526D29AD}" sibTransId="{E1527B58-BD22-42A3-8DEE-63DAC7A0FDD3}"/>
    <dgm:cxn modelId="{AD2432CB-BEDB-4FAD-BA48-F77B79962EAF}" type="presOf" srcId="{7FF6FFAE-605E-4D92-86A9-5BB65FCD782C}" destId="{0006090E-9483-4F70-A8AA-CA552E37607A}" srcOrd="0" destOrd="0" presId="urn:microsoft.com/office/officeart/2008/layout/LinedList"/>
    <dgm:cxn modelId="{E321C7D1-09B0-49C2-B217-E9C1443CC89F}" type="presOf" srcId="{E7542B45-272F-416B-B993-7DE1F383CBBA}" destId="{A720A671-CF4B-4F99-832B-3644785016D7}" srcOrd="0" destOrd="0" presId="urn:microsoft.com/office/officeart/2008/layout/LinedList"/>
    <dgm:cxn modelId="{18D95BD4-E653-4E64-9F5C-7EA86076E34C}" srcId="{3BEABF93-1E11-460E-A9D3-0BF75BA015A4}" destId="{7FF6FFAE-605E-4D92-86A9-5BB65FCD782C}" srcOrd="0" destOrd="0" parTransId="{1B6E9374-89CC-4A90-8111-00D8986CFB97}" sibTransId="{BA2E6A51-5A66-4840-9F77-D89C30A838B7}"/>
    <dgm:cxn modelId="{A2D7CADF-BE54-45D6-8790-5BB17E16F8F7}" srcId="{3BEABF93-1E11-460E-A9D3-0BF75BA015A4}" destId="{9A54E6F3-B99C-4EAA-94A1-535010E96B08}" srcOrd="3" destOrd="0" parTransId="{18427BE6-D3A0-4B00-8533-DD9486473BB7}" sibTransId="{3EEE99FC-2E67-41E3-B825-BCF36109BE0B}"/>
    <dgm:cxn modelId="{00B066EA-A97F-4F59-A8DE-AB19C5DA0331}" srcId="{3BEABF93-1E11-460E-A9D3-0BF75BA015A4}" destId="{E13EFAE3-E95B-4A3E-8017-BC1511755DDB}" srcOrd="2" destOrd="0" parTransId="{ACDFE0C4-78FD-4E28-AEF6-4AC6D8DE9523}" sibTransId="{FE7D6B6F-4E03-41C7-9AC7-9AF5865E33B7}"/>
    <dgm:cxn modelId="{3944CCD4-6F3F-42E7-9ECC-120623B1459F}" type="presParOf" srcId="{0FBE47F1-8EF9-4966-A1DC-6EC34824AE05}" destId="{56F27E42-FC4A-42D7-9F4F-330F06E37539}" srcOrd="0" destOrd="0" presId="urn:microsoft.com/office/officeart/2008/layout/LinedList"/>
    <dgm:cxn modelId="{E39CD0E6-994C-4E96-9199-8BFAE06999C1}" type="presParOf" srcId="{0FBE47F1-8EF9-4966-A1DC-6EC34824AE05}" destId="{3800526D-0020-406B-956E-BEE783CA3860}" srcOrd="1" destOrd="0" presId="urn:microsoft.com/office/officeart/2008/layout/LinedList"/>
    <dgm:cxn modelId="{1543207D-D4F9-4A72-884C-8063CDE052CD}" type="presParOf" srcId="{3800526D-0020-406B-956E-BEE783CA3860}" destId="{0006090E-9483-4F70-A8AA-CA552E37607A}" srcOrd="0" destOrd="0" presId="urn:microsoft.com/office/officeart/2008/layout/LinedList"/>
    <dgm:cxn modelId="{E70404F5-3525-4DCA-86B0-B226D49E6BA9}" type="presParOf" srcId="{3800526D-0020-406B-956E-BEE783CA3860}" destId="{94720285-B747-443B-8E6C-2C56CCBD2E8D}" srcOrd="1" destOrd="0" presId="urn:microsoft.com/office/officeart/2008/layout/LinedList"/>
    <dgm:cxn modelId="{06ACA5FD-04CE-4D29-BDA1-AF24CED23866}" type="presParOf" srcId="{0FBE47F1-8EF9-4966-A1DC-6EC34824AE05}" destId="{21A744C9-B4C3-46C4-B2E0-F1C6F9EFD6DB}" srcOrd="2" destOrd="0" presId="urn:microsoft.com/office/officeart/2008/layout/LinedList"/>
    <dgm:cxn modelId="{907E0D9D-41F7-454A-A6C0-AF358C715CD8}" type="presParOf" srcId="{0FBE47F1-8EF9-4966-A1DC-6EC34824AE05}" destId="{EA39351F-90B1-4D1F-B144-8710572CA8F0}" srcOrd="3" destOrd="0" presId="urn:microsoft.com/office/officeart/2008/layout/LinedList"/>
    <dgm:cxn modelId="{832D4C48-7F7E-49EA-B729-EA16E0932A48}" type="presParOf" srcId="{EA39351F-90B1-4D1F-B144-8710572CA8F0}" destId="{A720A671-CF4B-4F99-832B-3644785016D7}" srcOrd="0" destOrd="0" presId="urn:microsoft.com/office/officeart/2008/layout/LinedList"/>
    <dgm:cxn modelId="{7E49FED2-BEB5-4C54-9265-6B6A9A01D93D}" type="presParOf" srcId="{EA39351F-90B1-4D1F-B144-8710572CA8F0}" destId="{2C4D5447-D945-4185-804B-71781D973D84}" srcOrd="1" destOrd="0" presId="urn:microsoft.com/office/officeart/2008/layout/LinedList"/>
    <dgm:cxn modelId="{0E4D67C0-149E-4F92-A37D-CD1ECE4FFDFC}" type="presParOf" srcId="{0FBE47F1-8EF9-4966-A1DC-6EC34824AE05}" destId="{50600F23-F57D-4485-B3D4-F0C50226BB8E}" srcOrd="4" destOrd="0" presId="urn:microsoft.com/office/officeart/2008/layout/LinedList"/>
    <dgm:cxn modelId="{6E32727B-C3E7-49BB-BA94-58573377BF77}" type="presParOf" srcId="{0FBE47F1-8EF9-4966-A1DC-6EC34824AE05}" destId="{0F959683-3B38-48B1-9AA7-003F4BB6E431}" srcOrd="5" destOrd="0" presId="urn:microsoft.com/office/officeart/2008/layout/LinedList"/>
    <dgm:cxn modelId="{F8C8C3F9-197E-493A-9EFB-B36053FD0698}" type="presParOf" srcId="{0F959683-3B38-48B1-9AA7-003F4BB6E431}" destId="{EE7FD230-E8F5-4F09-B346-6C6AF764CA86}" srcOrd="0" destOrd="0" presId="urn:microsoft.com/office/officeart/2008/layout/LinedList"/>
    <dgm:cxn modelId="{EBE06227-5FB4-466E-BFA8-5C889AEF8D4E}" type="presParOf" srcId="{0F959683-3B38-48B1-9AA7-003F4BB6E431}" destId="{D10B22FF-8BD1-4F85-8430-8653E93080C6}" srcOrd="1" destOrd="0" presId="urn:microsoft.com/office/officeart/2008/layout/LinedList"/>
    <dgm:cxn modelId="{0E6B621F-131B-40A9-8502-276B9A1989E1}" type="presParOf" srcId="{0FBE47F1-8EF9-4966-A1DC-6EC34824AE05}" destId="{65AB4C7F-EBCE-4C32-8780-2EB921D7E8E7}" srcOrd="6" destOrd="0" presId="urn:microsoft.com/office/officeart/2008/layout/LinedList"/>
    <dgm:cxn modelId="{2A05BCFC-09B4-4287-BA20-E3277E79E188}" type="presParOf" srcId="{0FBE47F1-8EF9-4966-A1DC-6EC34824AE05}" destId="{F241464F-39EB-4122-A6A5-A69F504212B5}" srcOrd="7" destOrd="0" presId="urn:microsoft.com/office/officeart/2008/layout/LinedList"/>
    <dgm:cxn modelId="{8DE9388E-1F79-4271-9216-D920393EE0CA}" type="presParOf" srcId="{F241464F-39EB-4122-A6A5-A69F504212B5}" destId="{5300BBAC-06B5-4924-AF06-E1C7067B48E4}" srcOrd="0" destOrd="0" presId="urn:microsoft.com/office/officeart/2008/layout/LinedList"/>
    <dgm:cxn modelId="{CB33D00F-FF16-43C3-B34F-C20663926E50}" type="presParOf" srcId="{F241464F-39EB-4122-A6A5-A69F504212B5}" destId="{7DD3AD8E-F66D-4953-92F7-B43C7B05CBE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716F5-AD88-4D99-A912-C98158E3FE45}">
      <dsp:nvSpPr>
        <dsp:cNvPr id="0" name=""/>
        <dsp:cNvSpPr/>
      </dsp:nvSpPr>
      <dsp:spPr>
        <a:xfrm>
          <a:off x="1639174" y="1276"/>
          <a:ext cx="6556697" cy="66136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218" tIns="167986" rIns="127218" bIns="167986" numCol="1" spcCol="1270" anchor="ctr" anchorCtr="0">
          <a:noAutofit/>
        </a:bodyPr>
        <a:lstStyle/>
        <a:p>
          <a:pPr marL="0" lvl="0" indent="0" algn="l" defTabSz="622300">
            <a:lnSpc>
              <a:spcPct val="90000"/>
            </a:lnSpc>
            <a:spcBef>
              <a:spcPct val="0"/>
            </a:spcBef>
            <a:spcAft>
              <a:spcPct val="35000"/>
            </a:spcAft>
            <a:buNone/>
          </a:pPr>
          <a:r>
            <a:rPr lang="en-US" sz="1400" kern="1200"/>
            <a:t>Develop a Deep-Learning Model with bad request filtering and real-time prediction</a:t>
          </a:r>
        </a:p>
      </dsp:txBody>
      <dsp:txXfrm>
        <a:off x="1639174" y="1276"/>
        <a:ext cx="6556697" cy="661363"/>
      </dsp:txXfrm>
    </dsp:sp>
    <dsp:sp modelId="{7D1E0C65-9120-43EE-B315-931CCA9D67DD}">
      <dsp:nvSpPr>
        <dsp:cNvPr id="0" name=""/>
        <dsp:cNvSpPr/>
      </dsp:nvSpPr>
      <dsp:spPr>
        <a:xfrm>
          <a:off x="0" y="1276"/>
          <a:ext cx="1639174" cy="661363"/>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740" tIns="65328" rIns="86740" bIns="65328" numCol="1" spcCol="1270" anchor="ctr" anchorCtr="0">
          <a:noAutofit/>
        </a:bodyPr>
        <a:lstStyle/>
        <a:p>
          <a:pPr marL="0" lvl="0" indent="0" algn="ctr" defTabSz="800100">
            <a:lnSpc>
              <a:spcPct val="90000"/>
            </a:lnSpc>
            <a:spcBef>
              <a:spcPct val="0"/>
            </a:spcBef>
            <a:spcAft>
              <a:spcPct val="35000"/>
            </a:spcAft>
            <a:buNone/>
          </a:pPr>
          <a:r>
            <a:rPr lang="en-US" sz="1800" kern="1200"/>
            <a:t>Develop</a:t>
          </a:r>
        </a:p>
      </dsp:txBody>
      <dsp:txXfrm>
        <a:off x="0" y="1276"/>
        <a:ext cx="1639174" cy="661363"/>
      </dsp:txXfrm>
    </dsp:sp>
    <dsp:sp modelId="{3D043D3A-E24B-423F-B442-A7AF541A003C}">
      <dsp:nvSpPr>
        <dsp:cNvPr id="0" name=""/>
        <dsp:cNvSpPr/>
      </dsp:nvSpPr>
      <dsp:spPr>
        <a:xfrm>
          <a:off x="1639174" y="702322"/>
          <a:ext cx="6556697" cy="661363"/>
        </a:xfrm>
        <a:prstGeom prst="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218" tIns="167986" rIns="127218" bIns="167986" numCol="1" spcCol="1270" anchor="ctr" anchorCtr="0">
          <a:noAutofit/>
        </a:bodyPr>
        <a:lstStyle/>
        <a:p>
          <a:pPr marL="0" lvl="0" indent="0" algn="l" defTabSz="622300">
            <a:lnSpc>
              <a:spcPct val="90000"/>
            </a:lnSpc>
            <a:spcBef>
              <a:spcPct val="0"/>
            </a:spcBef>
            <a:spcAft>
              <a:spcPct val="35000"/>
            </a:spcAft>
            <a:buNone/>
          </a:pPr>
          <a:r>
            <a:rPr lang="en-US" sz="1400" kern="1200"/>
            <a:t>Fabricate a standalone data visualization tool and dashboard for real-time monitoring</a:t>
          </a:r>
        </a:p>
      </dsp:txBody>
      <dsp:txXfrm>
        <a:off x="1639174" y="702322"/>
        <a:ext cx="6556697" cy="661363"/>
      </dsp:txXfrm>
    </dsp:sp>
    <dsp:sp modelId="{EF7AD770-F3AD-4431-A158-6F5FAD52EE6D}">
      <dsp:nvSpPr>
        <dsp:cNvPr id="0" name=""/>
        <dsp:cNvSpPr/>
      </dsp:nvSpPr>
      <dsp:spPr>
        <a:xfrm>
          <a:off x="0" y="702322"/>
          <a:ext cx="1639174" cy="661363"/>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740" tIns="65328" rIns="86740" bIns="65328" numCol="1" spcCol="1270" anchor="ctr" anchorCtr="0">
          <a:noAutofit/>
        </a:bodyPr>
        <a:lstStyle/>
        <a:p>
          <a:pPr marL="0" lvl="0" indent="0" algn="ctr" defTabSz="800100">
            <a:lnSpc>
              <a:spcPct val="90000"/>
            </a:lnSpc>
            <a:spcBef>
              <a:spcPct val="0"/>
            </a:spcBef>
            <a:spcAft>
              <a:spcPct val="35000"/>
            </a:spcAft>
            <a:buNone/>
          </a:pPr>
          <a:r>
            <a:rPr lang="en-US" sz="1800" kern="1200"/>
            <a:t>Fabricate</a:t>
          </a:r>
        </a:p>
      </dsp:txBody>
      <dsp:txXfrm>
        <a:off x="0" y="702322"/>
        <a:ext cx="1639174" cy="661363"/>
      </dsp:txXfrm>
    </dsp:sp>
    <dsp:sp modelId="{EB724C0C-B970-492B-94E5-F31BEE5D5BD4}">
      <dsp:nvSpPr>
        <dsp:cNvPr id="0" name=""/>
        <dsp:cNvSpPr/>
      </dsp:nvSpPr>
      <dsp:spPr>
        <a:xfrm>
          <a:off x="1639174" y="1403367"/>
          <a:ext cx="6556697" cy="661363"/>
        </a:xfrm>
        <a:prstGeom prst="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218" tIns="167986" rIns="127218" bIns="167986" numCol="1" spcCol="1270" anchor="ctr" anchorCtr="0">
          <a:noAutofit/>
        </a:bodyPr>
        <a:lstStyle/>
        <a:p>
          <a:pPr marL="0" lvl="0" indent="0" algn="l" defTabSz="622300">
            <a:lnSpc>
              <a:spcPct val="90000"/>
            </a:lnSpc>
            <a:spcBef>
              <a:spcPct val="0"/>
            </a:spcBef>
            <a:spcAft>
              <a:spcPct val="35000"/>
            </a:spcAft>
            <a:buNone/>
          </a:pPr>
          <a:r>
            <a:rPr lang="en-US" sz="1400" kern="1200"/>
            <a:t>Compare accuracy of our model with existing models</a:t>
          </a:r>
        </a:p>
      </dsp:txBody>
      <dsp:txXfrm>
        <a:off x="1639174" y="1403367"/>
        <a:ext cx="6556697" cy="661363"/>
      </dsp:txXfrm>
    </dsp:sp>
    <dsp:sp modelId="{DA0F6FE2-58EB-4D9B-85DA-22C68A691BC4}">
      <dsp:nvSpPr>
        <dsp:cNvPr id="0" name=""/>
        <dsp:cNvSpPr/>
      </dsp:nvSpPr>
      <dsp:spPr>
        <a:xfrm>
          <a:off x="0" y="1403367"/>
          <a:ext cx="1639174" cy="661363"/>
        </a:xfrm>
        <a:prstGeom prst="rect">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740" tIns="65328" rIns="86740" bIns="65328" numCol="1" spcCol="1270" anchor="ctr" anchorCtr="0">
          <a:noAutofit/>
        </a:bodyPr>
        <a:lstStyle/>
        <a:p>
          <a:pPr marL="0" lvl="0" indent="0" algn="ctr" defTabSz="800100">
            <a:lnSpc>
              <a:spcPct val="90000"/>
            </a:lnSpc>
            <a:spcBef>
              <a:spcPct val="0"/>
            </a:spcBef>
            <a:spcAft>
              <a:spcPct val="35000"/>
            </a:spcAft>
            <a:buNone/>
          </a:pPr>
          <a:r>
            <a:rPr lang="en-US" sz="1800" kern="1200"/>
            <a:t>Compare</a:t>
          </a:r>
        </a:p>
      </dsp:txBody>
      <dsp:txXfrm>
        <a:off x="0" y="1403367"/>
        <a:ext cx="1639174" cy="661363"/>
      </dsp:txXfrm>
    </dsp:sp>
    <dsp:sp modelId="{56E3CE87-D55A-48AC-8D6C-3501BF801DCD}">
      <dsp:nvSpPr>
        <dsp:cNvPr id="0" name=""/>
        <dsp:cNvSpPr/>
      </dsp:nvSpPr>
      <dsp:spPr>
        <a:xfrm>
          <a:off x="1639174" y="2104413"/>
          <a:ext cx="6556697" cy="661363"/>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218" tIns="167986" rIns="127218" bIns="167986" numCol="1" spcCol="1270" anchor="ctr" anchorCtr="0">
          <a:noAutofit/>
        </a:bodyPr>
        <a:lstStyle/>
        <a:p>
          <a:pPr marL="0" lvl="0" indent="0" algn="l" defTabSz="622300">
            <a:lnSpc>
              <a:spcPct val="90000"/>
            </a:lnSpc>
            <a:spcBef>
              <a:spcPct val="0"/>
            </a:spcBef>
            <a:spcAft>
              <a:spcPct val="35000"/>
            </a:spcAft>
            <a:buNone/>
          </a:pPr>
          <a:r>
            <a:rPr lang="en-US" sz="1400" kern="1200"/>
            <a:t>Explore how additional data visualization can assist the analyst</a:t>
          </a:r>
        </a:p>
      </dsp:txBody>
      <dsp:txXfrm>
        <a:off x="1639174" y="2104413"/>
        <a:ext cx="6556697" cy="661363"/>
      </dsp:txXfrm>
    </dsp:sp>
    <dsp:sp modelId="{0A1ACF1C-0B87-4D70-A817-8E97BBC70B16}">
      <dsp:nvSpPr>
        <dsp:cNvPr id="0" name=""/>
        <dsp:cNvSpPr/>
      </dsp:nvSpPr>
      <dsp:spPr>
        <a:xfrm>
          <a:off x="0" y="2104413"/>
          <a:ext cx="1639174" cy="661363"/>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740" tIns="65328" rIns="86740" bIns="65328" numCol="1" spcCol="1270" anchor="ctr" anchorCtr="0">
          <a:noAutofit/>
        </a:bodyPr>
        <a:lstStyle/>
        <a:p>
          <a:pPr marL="0" lvl="0" indent="0" algn="ctr" defTabSz="800100">
            <a:lnSpc>
              <a:spcPct val="90000"/>
            </a:lnSpc>
            <a:spcBef>
              <a:spcPct val="0"/>
            </a:spcBef>
            <a:spcAft>
              <a:spcPct val="35000"/>
            </a:spcAft>
            <a:buNone/>
          </a:pPr>
          <a:r>
            <a:rPr lang="en-US" sz="1800" kern="1200"/>
            <a:t>Explore</a:t>
          </a:r>
        </a:p>
      </dsp:txBody>
      <dsp:txXfrm>
        <a:off x="0" y="2104413"/>
        <a:ext cx="1639174" cy="6613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27E42-FC4A-42D7-9F4F-330F06E37539}">
      <dsp:nvSpPr>
        <dsp:cNvPr id="0" name=""/>
        <dsp:cNvSpPr/>
      </dsp:nvSpPr>
      <dsp:spPr>
        <a:xfrm>
          <a:off x="0" y="0"/>
          <a:ext cx="80053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06090E-9483-4F70-A8AA-CA552E37607A}">
      <dsp:nvSpPr>
        <dsp:cNvPr id="0" name=""/>
        <dsp:cNvSpPr/>
      </dsp:nvSpPr>
      <dsp:spPr>
        <a:xfrm>
          <a:off x="0" y="0"/>
          <a:ext cx="8005313" cy="81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a:t>[1] </a:t>
          </a:r>
          <a:r>
            <a:rPr lang="en-US" sz="1400" kern="1200">
              <a:latin typeface="Calibri"/>
              <a:cs typeface="Calibri"/>
            </a:rPr>
            <a:t>R. </a:t>
          </a:r>
          <a:r>
            <a:rPr lang="en-US" sz="1400" kern="1200" err="1">
              <a:latin typeface="Calibri"/>
              <a:cs typeface="Calibri"/>
            </a:rPr>
            <a:t>Doriguzzi</a:t>
          </a:r>
          <a:r>
            <a:rPr lang="en-US" sz="1400" kern="1200">
              <a:latin typeface="Calibri"/>
              <a:cs typeface="Calibri"/>
            </a:rPr>
            <a:t>-Corin, S. Millar, S. Scott-Hayward, J. Martínez-del-Rincón and D. Siracusa, "Lucid: A Practical, Lightweight Deep Learning Solution for DDoS Attack Detection," in IEEE</a:t>
          </a:r>
          <a:r>
            <a:rPr lang="en-US" sz="1400" i="0" kern="1200">
              <a:latin typeface="Calibri"/>
              <a:cs typeface="Calibri"/>
            </a:rPr>
            <a:t> Transactions on Network and </a:t>
          </a:r>
          <a:r>
            <a:rPr lang="en-US" sz="1400" kern="1200">
              <a:latin typeface="Calibri"/>
              <a:cs typeface="Calibri"/>
            </a:rPr>
            <a:t>Service Management, vol. 17, no. 2, pp. 876-889, June 2020, </a:t>
          </a:r>
          <a:r>
            <a:rPr lang="en-US" sz="1400" kern="1200" err="1">
              <a:latin typeface="Calibri"/>
              <a:cs typeface="Calibri"/>
            </a:rPr>
            <a:t>doi</a:t>
          </a:r>
          <a:r>
            <a:rPr lang="en-US" sz="1400" kern="1200">
              <a:latin typeface="Calibri"/>
              <a:cs typeface="Calibri"/>
            </a:rPr>
            <a:t>: 10.1109/TNSM.2020.2971776.</a:t>
          </a:r>
        </a:p>
      </dsp:txBody>
      <dsp:txXfrm>
        <a:off x="0" y="0"/>
        <a:ext cx="8005313" cy="815875"/>
      </dsp:txXfrm>
    </dsp:sp>
    <dsp:sp modelId="{21A744C9-B4C3-46C4-B2E0-F1C6F9EFD6DB}">
      <dsp:nvSpPr>
        <dsp:cNvPr id="0" name=""/>
        <dsp:cNvSpPr/>
      </dsp:nvSpPr>
      <dsp:spPr>
        <a:xfrm>
          <a:off x="0" y="815875"/>
          <a:ext cx="80053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20A671-CF4B-4F99-832B-3644785016D7}">
      <dsp:nvSpPr>
        <dsp:cNvPr id="0" name=""/>
        <dsp:cNvSpPr/>
      </dsp:nvSpPr>
      <dsp:spPr>
        <a:xfrm>
          <a:off x="0" y="815875"/>
          <a:ext cx="8005313" cy="81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a:t>[2] </a:t>
          </a:r>
          <a:r>
            <a:rPr lang="en-US" sz="1400" kern="1200">
              <a:latin typeface="Calibri"/>
              <a:cs typeface="Calibri"/>
            </a:rPr>
            <a:t>M. S. Elsayed, N. -A. Le-Khac, S. Dev and A. D. Jurcut, "DDoSNet: A Deep-Learning Model for Detecting Network Attacks," 2020 IEEE 21st International Symposium on "A World of Wireless, Mobile and Multimedia Networks" (WoWMoM), 2020, pp. 391-396, doi: 10.1109/WoWMoM49955.2020.00072.</a:t>
          </a:r>
        </a:p>
      </dsp:txBody>
      <dsp:txXfrm>
        <a:off x="0" y="815875"/>
        <a:ext cx="8005313" cy="815875"/>
      </dsp:txXfrm>
    </dsp:sp>
    <dsp:sp modelId="{5617DAB6-4DCF-4810-9C3D-509E89175912}">
      <dsp:nvSpPr>
        <dsp:cNvPr id="0" name=""/>
        <dsp:cNvSpPr/>
      </dsp:nvSpPr>
      <dsp:spPr>
        <a:xfrm>
          <a:off x="0" y="1631751"/>
          <a:ext cx="80053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9AF480-F889-4818-A79C-FC8B4D4B78A3}">
      <dsp:nvSpPr>
        <dsp:cNvPr id="0" name=""/>
        <dsp:cNvSpPr/>
      </dsp:nvSpPr>
      <dsp:spPr>
        <a:xfrm>
          <a:off x="0" y="1631751"/>
          <a:ext cx="8005313" cy="81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a:t>[3] Ivandro Ortet Lopes, Deqing Zou, Francis A Ruambo, Saeed Akbar, Bin Yuan, "Towards Effective Detection of Recent DDoS Attacks: A Deep Learning Approach", Security and Communication Networks, vol. 2021, Article ID 5710028, 14 pages, 2021. https://doi.org/10.1155/2021/5710028</a:t>
          </a:r>
          <a:endParaRPr lang="en-US" sz="1400" kern="1200">
            <a:latin typeface="Calibri"/>
            <a:cs typeface="Calibri"/>
          </a:endParaRPr>
        </a:p>
      </dsp:txBody>
      <dsp:txXfrm>
        <a:off x="0" y="1631751"/>
        <a:ext cx="8005313" cy="815875"/>
      </dsp:txXfrm>
    </dsp:sp>
    <dsp:sp modelId="{CDC74BE1-5D3D-4890-A0C1-301B3BEDA7A1}">
      <dsp:nvSpPr>
        <dsp:cNvPr id="0" name=""/>
        <dsp:cNvSpPr/>
      </dsp:nvSpPr>
      <dsp:spPr>
        <a:xfrm>
          <a:off x="0" y="2447628"/>
          <a:ext cx="80053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3E59E3-BC73-4731-8729-E9CBA9278633}">
      <dsp:nvSpPr>
        <dsp:cNvPr id="0" name=""/>
        <dsp:cNvSpPr/>
      </dsp:nvSpPr>
      <dsp:spPr>
        <a:xfrm>
          <a:off x="0" y="2447627"/>
          <a:ext cx="8005313" cy="81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a:t>[4] O. R. Sanchez, M. Repetto, A. Carrega, R. Bolla and J. F. Pajo, "Feature Selection Evaluation towards a Lightweight Deep Learning DDoS Detector," ICC 2021 - IEEE International Conference on Communications, 2021, pp. 1-6, doi: 10.1109/ICC42927.2021.9500458.</a:t>
          </a:r>
          <a:endParaRPr lang="en-US" sz="1400" kern="1200">
            <a:latin typeface="Calibri Light"/>
            <a:cs typeface="Calibri Light"/>
          </a:endParaRPr>
        </a:p>
      </dsp:txBody>
      <dsp:txXfrm>
        <a:off x="0" y="2447627"/>
        <a:ext cx="8005313" cy="8158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27E42-FC4A-42D7-9F4F-330F06E37539}">
      <dsp:nvSpPr>
        <dsp:cNvPr id="0" name=""/>
        <dsp:cNvSpPr/>
      </dsp:nvSpPr>
      <dsp:spPr>
        <a:xfrm>
          <a:off x="0" y="0"/>
          <a:ext cx="80053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06090E-9483-4F70-A8AA-CA552E37607A}">
      <dsp:nvSpPr>
        <dsp:cNvPr id="0" name=""/>
        <dsp:cNvSpPr/>
      </dsp:nvSpPr>
      <dsp:spPr>
        <a:xfrm>
          <a:off x="0" y="0"/>
          <a:ext cx="8005313" cy="81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a:t>[5] </a:t>
          </a:r>
          <a:r>
            <a:rPr lang="en-US" sz="1600" kern="1200">
              <a:latin typeface="Calibri"/>
              <a:cs typeface="Calibri"/>
            </a:rPr>
            <a:t>Xiang Yu, </a:t>
          </a:r>
          <a:r>
            <a:rPr lang="en-US" sz="1600" kern="1200" err="1">
              <a:latin typeface="Calibri"/>
              <a:cs typeface="Calibri"/>
            </a:rPr>
            <a:t>Wenchao</a:t>
          </a:r>
          <a:r>
            <a:rPr lang="en-US" sz="1600" kern="1200">
              <a:latin typeface="Calibri"/>
              <a:cs typeface="Calibri"/>
            </a:rPr>
            <a:t> Yu, </a:t>
          </a:r>
          <a:r>
            <a:rPr lang="en-US" sz="1600" kern="1200" err="1">
              <a:latin typeface="Calibri"/>
              <a:cs typeface="Calibri"/>
            </a:rPr>
            <a:t>Shudong</a:t>
          </a:r>
          <a:r>
            <a:rPr lang="en-US" sz="1600" kern="1200">
              <a:latin typeface="Calibri"/>
              <a:cs typeface="Calibri"/>
            </a:rPr>
            <a:t> Li, </a:t>
          </a:r>
          <a:r>
            <a:rPr lang="en-US" sz="1600" kern="1200" err="1">
              <a:latin typeface="Calibri"/>
              <a:cs typeface="Calibri"/>
            </a:rPr>
            <a:t>Xianfei</a:t>
          </a:r>
          <a:r>
            <a:rPr lang="en-US" sz="1600" kern="1200">
              <a:latin typeface="Calibri"/>
              <a:cs typeface="Calibri"/>
            </a:rPr>
            <a:t> Yang, Ying Chen, Hui Lu, and Zhili Zhou. 2021. WEB DDoS Attack Detection </a:t>
          </a:r>
          <a:r>
            <a:rPr lang="en-US" sz="1600" i="0" kern="1200">
              <a:latin typeface="Calibri"/>
              <a:cs typeface="Calibri"/>
            </a:rPr>
            <a:t>Method Based on </a:t>
          </a:r>
          <a:r>
            <a:rPr lang="en-US" sz="1600" kern="1200" err="1">
              <a:latin typeface="Calibri"/>
              <a:cs typeface="Calibri"/>
            </a:rPr>
            <a:t>Semisupervised</a:t>
          </a:r>
          <a:r>
            <a:rPr lang="en-US" sz="1600" kern="1200">
              <a:latin typeface="Calibri"/>
              <a:cs typeface="Calibri"/>
            </a:rPr>
            <a:t> Learning. Sec.</a:t>
          </a:r>
          <a:r>
            <a:rPr lang="en-US" sz="1600" i="0" kern="1200">
              <a:latin typeface="Calibri"/>
              <a:cs typeface="Calibri"/>
            </a:rPr>
            <a:t> and Commun</a:t>
          </a:r>
          <a:r>
            <a:rPr lang="en-US" sz="1600" kern="1200">
              <a:latin typeface="Calibri"/>
              <a:cs typeface="Calibri"/>
            </a:rPr>
            <a:t>. </a:t>
          </a:r>
          <a:r>
            <a:rPr lang="en-US" sz="1600" kern="1200" err="1">
              <a:latin typeface="Calibri"/>
              <a:cs typeface="Calibri"/>
            </a:rPr>
            <a:t>Netw</a:t>
          </a:r>
          <a:r>
            <a:rPr lang="en-US" sz="1600" kern="1200">
              <a:latin typeface="Calibri"/>
              <a:cs typeface="Calibri"/>
            </a:rPr>
            <a:t>. 2021 (2021). https://doi.org/10.1155/2021/9534016</a:t>
          </a:r>
          <a:r>
            <a:rPr lang="en-US" sz="1600" kern="1200"/>
            <a:t> </a:t>
          </a:r>
        </a:p>
      </dsp:txBody>
      <dsp:txXfrm>
        <a:off x="0" y="0"/>
        <a:ext cx="8005313" cy="815875"/>
      </dsp:txXfrm>
    </dsp:sp>
    <dsp:sp modelId="{21A744C9-B4C3-46C4-B2E0-F1C6F9EFD6DB}">
      <dsp:nvSpPr>
        <dsp:cNvPr id="0" name=""/>
        <dsp:cNvSpPr/>
      </dsp:nvSpPr>
      <dsp:spPr>
        <a:xfrm>
          <a:off x="0" y="815875"/>
          <a:ext cx="80053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20A671-CF4B-4F99-832B-3644785016D7}">
      <dsp:nvSpPr>
        <dsp:cNvPr id="0" name=""/>
        <dsp:cNvSpPr/>
      </dsp:nvSpPr>
      <dsp:spPr>
        <a:xfrm>
          <a:off x="0" y="815875"/>
          <a:ext cx="8005313" cy="81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a:latin typeface="Calibri"/>
              <a:cs typeface="Calibri"/>
            </a:rPr>
            <a:t>[6] S. Malliga</a:t>
          </a:r>
          <a:r>
            <a:rPr lang="en-US" sz="1600" i="1" kern="1200">
              <a:latin typeface="Calibri"/>
              <a:cs typeface="Calibri"/>
            </a:rPr>
            <a:t>, </a:t>
          </a:r>
          <a:r>
            <a:rPr lang="en-US" sz="1600" kern="1200">
              <a:latin typeface="Calibri"/>
              <a:cs typeface="Calibri"/>
            </a:rPr>
            <a:t>S. V. Kogilavani</a:t>
          </a:r>
          <a:r>
            <a:rPr lang="en-US" sz="1600" i="1" kern="1200">
              <a:latin typeface="Calibri"/>
              <a:cs typeface="Calibri"/>
            </a:rPr>
            <a:t>, and </a:t>
          </a:r>
          <a:r>
            <a:rPr lang="en-US" sz="1600" kern="1200">
              <a:latin typeface="Calibri"/>
              <a:cs typeface="Calibri"/>
            </a:rPr>
            <a:t>R. Sowmya , "Deep discover: Deep learning models for detecting distributed denial of service (DDOS) attacks", AIP Conference Proceedings 2393, 020191 (2022) https://doi.org/10.1063/5.0074445 </a:t>
          </a:r>
        </a:p>
      </dsp:txBody>
      <dsp:txXfrm>
        <a:off x="0" y="815875"/>
        <a:ext cx="8005313" cy="815875"/>
      </dsp:txXfrm>
    </dsp:sp>
    <dsp:sp modelId="{50600F23-F57D-4485-B3D4-F0C50226BB8E}">
      <dsp:nvSpPr>
        <dsp:cNvPr id="0" name=""/>
        <dsp:cNvSpPr/>
      </dsp:nvSpPr>
      <dsp:spPr>
        <a:xfrm>
          <a:off x="0" y="1631751"/>
          <a:ext cx="80053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7FD230-E8F5-4F09-B346-6C6AF764CA86}">
      <dsp:nvSpPr>
        <dsp:cNvPr id="0" name=""/>
        <dsp:cNvSpPr/>
      </dsp:nvSpPr>
      <dsp:spPr>
        <a:xfrm>
          <a:off x="0" y="1631751"/>
          <a:ext cx="8005313" cy="81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a:t>[7] DDoS attack trends for 2022 Q2 [</a:t>
          </a:r>
          <a:r>
            <a:rPr lang="en-US" sz="1600" u="sng" kern="1200">
              <a:hlinkClick xmlns:r="http://schemas.openxmlformats.org/officeDocument/2006/relationships" r:id="rId1"/>
            </a:rPr>
            <a:t>Link</a:t>
          </a:r>
          <a:r>
            <a:rPr lang="en-US" sz="1600" kern="1200"/>
            <a:t>]</a:t>
          </a:r>
        </a:p>
      </dsp:txBody>
      <dsp:txXfrm>
        <a:off x="0" y="1631751"/>
        <a:ext cx="8005313" cy="815875"/>
      </dsp:txXfrm>
    </dsp:sp>
    <dsp:sp modelId="{65AB4C7F-EBCE-4C32-8780-2EB921D7E8E7}">
      <dsp:nvSpPr>
        <dsp:cNvPr id="0" name=""/>
        <dsp:cNvSpPr/>
      </dsp:nvSpPr>
      <dsp:spPr>
        <a:xfrm>
          <a:off x="0" y="2447628"/>
          <a:ext cx="80053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00BBAC-06B5-4924-AF06-E1C7067B48E4}">
      <dsp:nvSpPr>
        <dsp:cNvPr id="0" name=""/>
        <dsp:cNvSpPr/>
      </dsp:nvSpPr>
      <dsp:spPr>
        <a:xfrm>
          <a:off x="0" y="2447627"/>
          <a:ext cx="8005313" cy="81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[8] Cisco Annual Internet Report (2018–2023) [</a:t>
          </a:r>
          <a:r>
            <a:rPr lang="en-US" sz="1600" u="sng" kern="1200">
              <a:hlinkClick xmlns:r="http://schemas.openxmlformats.org/officeDocument/2006/relationships" r:id="rId2"/>
            </a:rPr>
            <a:t>Link</a:t>
          </a:r>
          <a:r>
            <a:rPr lang="en-US" sz="1600" kern="1200"/>
            <a:t>]</a:t>
          </a:r>
        </a:p>
      </dsp:txBody>
      <dsp:txXfrm>
        <a:off x="0" y="2447627"/>
        <a:ext cx="8005313" cy="815875"/>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5cbac006f0_2_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g15cbac006f0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5cbac006f0_2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15cbac006f0_2_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5cbac006f0_2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15cbac006f0_2_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5cbac006f0_2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g15cbac006f0_2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5cbac006f0_2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g15cbac006f0_2_2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5cbac006f0_2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g15cbac006f0_2_3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5cbac006f0_2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g15cbac006f0_2_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5cbac006f0_2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g15cbac006f0_2_3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5cbac006f0_2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g15cbac006f0_2_4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5cbac006f0_2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3" name="Google Shape;723;g15cbac006f0_2_4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5cbac006f0_2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g15cbac006f0_2_5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5cbac006f0_2_8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g15cbac006f0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5cbac006f0_2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4" name="Google Shape;864;g15cbac006f0_2_6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5cbac006f0_2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3" name="Google Shape;923;g15cbac006f0_2_6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15cbac006f0_2_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g15cbac006f0_2_6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5cbac006f0_2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7" name="Google Shape;937;g15cbac006f0_2_6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5cbac006f0_2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0" name="Google Shape;960;g15cbac006f0_2_7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15cbac006f0_2_74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9" name="Google Shape;989;g15cbac006f0_2_7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cbac006f0_2_75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0" name="Google Shape;1000;g15cbac006f0_2_7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cbac006f0_2_75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0" name="Google Shape;1000;g15cbac006f0_2_7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3602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cbac006f0_2_75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0" name="Google Shape;1000;g15cbac006f0_2_7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83576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cbac006f0_2_75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0" name="Google Shape;1000;g15cbac006f0_2_7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9786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5cbac006f0_2_13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g15cbac006f0_2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5cbac006f0_2_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9" name="Google Shape;1009;g15cbac006f0_2_8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15cbac006f0_2_9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9" name="Google Shape;1099;g15cbac006f0_2_9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15cbac006f0_2_95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4" name="Google Shape;1064;g15cbac006f0_2_9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15cbac006f0_2_96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5" name="Google Shape;1075;g15cbac006f0_2_9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5cbac006f0_8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5cbac006f0_8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5cbac006f0_2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g15cbac006f0_2_1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https://horizon.netscout.com/</a:t>
            </a:r>
            <a:endParaRPr/>
          </a:p>
        </p:txBody>
      </p:sp>
      <p:sp>
        <p:nvSpPr>
          <p:cNvPr id="393" name="Google Shape;393;g15cbac006f0_2_1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5cc8a4ccd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5cc8a4ccd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5cbac006f0_2_15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g15cbac006f0_2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5cbac006f0_2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g15cbac006f0_2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5cc8a4cc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15cc8a4ccd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cbac006f0_2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g15cbac006f0_2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5"/>
        <p:cNvGrpSpPr/>
        <p:nvPr/>
      </p:nvGrpSpPr>
      <p:grpSpPr>
        <a:xfrm>
          <a:off x="0" y="0"/>
          <a:ext cx="0" cy="0"/>
          <a:chOff x="0" y="0"/>
          <a:chExt cx="0" cy="0"/>
        </a:xfrm>
      </p:grpSpPr>
      <p:sp>
        <p:nvSpPr>
          <p:cNvPr id="126" name="Google Shape;126;p2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5"/>
          <p:cNvSpPr txBox="1">
            <a:spLocks noGrp="1"/>
          </p:cNvSpPr>
          <p:nvPr>
            <p:ph type="title"/>
          </p:nvPr>
        </p:nvSpPr>
        <p:spPr>
          <a:xfrm>
            <a:off x="311700" y="315925"/>
            <a:ext cx="8520600" cy="831300"/>
          </a:xfrm>
          <a:prstGeom prst="rect">
            <a:avLst/>
          </a:prstGeom>
        </p:spPr>
        <p:txBody>
          <a:bodyPr spcFirstLastPara="1" wrap="square" lIns="68575" tIns="34275" rIns="68575" bIns="34275" anchor="ctr" anchorCtr="0">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8" name="Google Shape;128;p25"/>
          <p:cNvSpPr txBox="1">
            <a:spLocks noGrp="1"/>
          </p:cNvSpPr>
          <p:nvPr>
            <p:ph type="body" idx="1"/>
          </p:nvPr>
        </p:nvSpPr>
        <p:spPr>
          <a:xfrm>
            <a:off x="311700" y="1225225"/>
            <a:ext cx="8520600" cy="3354000"/>
          </a:xfrm>
          <a:prstGeom prst="rect">
            <a:avLst/>
          </a:prstGeom>
        </p:spPr>
        <p:txBody>
          <a:bodyPr spcFirstLastPara="1" wrap="square" lIns="68575" tIns="34275" rIns="68575" bIns="34275" anchor="t" anchorCtr="0">
            <a:normAutofit/>
          </a:bodyPr>
          <a:lstStyle>
            <a:lvl1pPr marL="457200" lvl="0" indent="-361950" rtl="0">
              <a:spcBef>
                <a:spcPts val="800"/>
              </a:spcBef>
              <a:spcAft>
                <a:spcPts val="0"/>
              </a:spcAft>
              <a:buSzPts val="2100"/>
              <a:buChar char="•"/>
              <a:defRPr/>
            </a:lvl1pPr>
            <a:lvl2pPr marL="914400" lvl="1" indent="-342900" rtl="0">
              <a:spcBef>
                <a:spcPts val="400"/>
              </a:spcBef>
              <a:spcAft>
                <a:spcPts val="0"/>
              </a:spcAft>
              <a:buSzPts val="18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129" name="Google Shape;129;p25"/>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6"/>
        <p:cNvGrpSpPr/>
        <p:nvPr/>
      </p:nvGrpSpPr>
      <p:grpSpPr>
        <a:xfrm>
          <a:off x="0" y="0"/>
          <a:ext cx="0" cy="0"/>
          <a:chOff x="0" y="0"/>
          <a:chExt cx="0" cy="0"/>
        </a:xfrm>
      </p:grpSpPr>
      <p:sp>
        <p:nvSpPr>
          <p:cNvPr id="137" name="Google Shape;137;p2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8" name="Google Shape;138;p2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39" name="Google Shape;139;p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0" name="Google Shape;140;p2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1" name="Google Shape;141;p2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142"/>
        <p:cNvGrpSpPr/>
        <p:nvPr/>
      </p:nvGrpSpPr>
      <p:grpSpPr>
        <a:xfrm>
          <a:off x="0" y="0"/>
          <a:ext cx="0" cy="0"/>
          <a:chOff x="0" y="0"/>
          <a:chExt cx="0" cy="0"/>
        </a:xfrm>
      </p:grpSpPr>
      <p:sp>
        <p:nvSpPr>
          <p:cNvPr id="143" name="Google Shape;143;p28"/>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8"/>
          <p:cNvSpPr/>
          <p:nvPr/>
        </p:nvSpPr>
        <p:spPr>
          <a:xfrm>
            <a:off x="2145713" y="2967150"/>
            <a:ext cx="90000" cy="900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8"/>
          <p:cNvCxnSpPr>
            <a:stCxn id="144" idx="6"/>
            <a:endCxn id="146" idx="2"/>
          </p:cNvCxnSpPr>
          <p:nvPr/>
        </p:nvCxnSpPr>
        <p:spPr>
          <a:xfrm>
            <a:off x="2235713" y="3012150"/>
            <a:ext cx="4672800" cy="0"/>
          </a:xfrm>
          <a:prstGeom prst="straightConnector1">
            <a:avLst/>
          </a:prstGeom>
          <a:noFill/>
          <a:ln w="9525" cap="flat" cmpd="sng">
            <a:solidFill>
              <a:srgbClr val="FFFFFF"/>
            </a:solidFill>
            <a:prstDash val="solid"/>
            <a:round/>
            <a:headEnd type="none" w="sm" len="sm"/>
            <a:tailEnd type="none" w="sm" len="sm"/>
          </a:ln>
        </p:spPr>
      </p:cxnSp>
      <p:sp>
        <p:nvSpPr>
          <p:cNvPr id="146" name="Google Shape;146;p28"/>
          <p:cNvSpPr/>
          <p:nvPr/>
        </p:nvSpPr>
        <p:spPr>
          <a:xfrm>
            <a:off x="6908488" y="2967150"/>
            <a:ext cx="90000" cy="900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8"/>
          <p:cNvSpPr txBox="1">
            <a:spLocks noGrp="1"/>
          </p:cNvSpPr>
          <p:nvPr>
            <p:ph type="title"/>
          </p:nvPr>
        </p:nvSpPr>
        <p:spPr>
          <a:xfrm>
            <a:off x="1268800" y="1629150"/>
            <a:ext cx="6606600" cy="1160700"/>
          </a:xfrm>
          <a:prstGeom prst="rect">
            <a:avLst/>
          </a:prstGeom>
          <a:noFill/>
        </p:spPr>
        <p:txBody>
          <a:bodyPr spcFirstLastPara="1" wrap="square" lIns="68575" tIns="34275" rIns="68575" bIns="34275" anchor="b" anchorCtr="0">
            <a:normAutofit/>
          </a:bodyPr>
          <a:lstStyle>
            <a:lvl1pPr lvl="0" algn="ctr">
              <a:lnSpc>
                <a:spcPct val="100000"/>
              </a:lnSpc>
              <a:spcBef>
                <a:spcPts val="0"/>
              </a:spcBef>
              <a:spcAft>
                <a:spcPts val="0"/>
              </a:spcAft>
              <a:buClr>
                <a:srgbClr val="FFFFFF"/>
              </a:buClr>
              <a:buSzPts val="3000"/>
              <a:buNone/>
              <a:defRPr sz="3000" b="1">
                <a:solidFill>
                  <a:srgbClr val="FFFFFF"/>
                </a:solidFill>
              </a:defRPr>
            </a:lvl1pPr>
            <a:lvl2pPr lvl="1" algn="ctr">
              <a:lnSpc>
                <a:spcPct val="100000"/>
              </a:lnSpc>
              <a:spcBef>
                <a:spcPts val="0"/>
              </a:spcBef>
              <a:spcAft>
                <a:spcPts val="0"/>
              </a:spcAft>
              <a:buClr>
                <a:srgbClr val="FFFFFF"/>
              </a:buClr>
              <a:buSzPts val="3000"/>
              <a:buNone/>
              <a:defRPr sz="3000" b="1">
                <a:solidFill>
                  <a:srgbClr val="FFFFFF"/>
                </a:solidFill>
              </a:defRPr>
            </a:lvl2pPr>
            <a:lvl3pPr lvl="2" algn="ctr">
              <a:lnSpc>
                <a:spcPct val="100000"/>
              </a:lnSpc>
              <a:spcBef>
                <a:spcPts val="0"/>
              </a:spcBef>
              <a:spcAft>
                <a:spcPts val="0"/>
              </a:spcAft>
              <a:buClr>
                <a:srgbClr val="FFFFFF"/>
              </a:buClr>
              <a:buSzPts val="3000"/>
              <a:buNone/>
              <a:defRPr sz="3000" b="1">
                <a:solidFill>
                  <a:srgbClr val="FFFFFF"/>
                </a:solidFill>
              </a:defRPr>
            </a:lvl3pPr>
            <a:lvl4pPr lvl="3" algn="ctr">
              <a:lnSpc>
                <a:spcPct val="100000"/>
              </a:lnSpc>
              <a:spcBef>
                <a:spcPts val="0"/>
              </a:spcBef>
              <a:spcAft>
                <a:spcPts val="0"/>
              </a:spcAft>
              <a:buClr>
                <a:srgbClr val="FFFFFF"/>
              </a:buClr>
              <a:buSzPts val="3000"/>
              <a:buNone/>
              <a:defRPr sz="3000" b="1">
                <a:solidFill>
                  <a:srgbClr val="FFFFFF"/>
                </a:solidFill>
              </a:defRPr>
            </a:lvl4pPr>
            <a:lvl5pPr lvl="4" algn="ctr">
              <a:lnSpc>
                <a:spcPct val="100000"/>
              </a:lnSpc>
              <a:spcBef>
                <a:spcPts val="0"/>
              </a:spcBef>
              <a:spcAft>
                <a:spcPts val="0"/>
              </a:spcAft>
              <a:buClr>
                <a:srgbClr val="FFFFFF"/>
              </a:buClr>
              <a:buSzPts val="3000"/>
              <a:buNone/>
              <a:defRPr sz="3000" b="1">
                <a:solidFill>
                  <a:srgbClr val="FFFFFF"/>
                </a:solidFill>
              </a:defRPr>
            </a:lvl5pPr>
            <a:lvl6pPr lvl="5" algn="ctr">
              <a:lnSpc>
                <a:spcPct val="100000"/>
              </a:lnSpc>
              <a:spcBef>
                <a:spcPts val="0"/>
              </a:spcBef>
              <a:spcAft>
                <a:spcPts val="0"/>
              </a:spcAft>
              <a:buClr>
                <a:srgbClr val="FFFFFF"/>
              </a:buClr>
              <a:buSzPts val="3000"/>
              <a:buNone/>
              <a:defRPr sz="3000" b="1">
                <a:solidFill>
                  <a:srgbClr val="FFFFFF"/>
                </a:solidFill>
              </a:defRPr>
            </a:lvl6pPr>
            <a:lvl7pPr lvl="6" algn="ctr">
              <a:lnSpc>
                <a:spcPct val="100000"/>
              </a:lnSpc>
              <a:spcBef>
                <a:spcPts val="0"/>
              </a:spcBef>
              <a:spcAft>
                <a:spcPts val="0"/>
              </a:spcAft>
              <a:buClr>
                <a:srgbClr val="FFFFFF"/>
              </a:buClr>
              <a:buSzPts val="3000"/>
              <a:buNone/>
              <a:defRPr sz="3000" b="1">
                <a:solidFill>
                  <a:srgbClr val="FFFFFF"/>
                </a:solidFill>
              </a:defRPr>
            </a:lvl7pPr>
            <a:lvl8pPr lvl="7" algn="ctr">
              <a:lnSpc>
                <a:spcPct val="100000"/>
              </a:lnSpc>
              <a:spcBef>
                <a:spcPts val="0"/>
              </a:spcBef>
              <a:spcAft>
                <a:spcPts val="0"/>
              </a:spcAft>
              <a:buClr>
                <a:srgbClr val="FFFFFF"/>
              </a:buClr>
              <a:buSzPts val="3000"/>
              <a:buNone/>
              <a:defRPr sz="3000" b="1">
                <a:solidFill>
                  <a:srgbClr val="FFFFFF"/>
                </a:solidFill>
              </a:defRPr>
            </a:lvl8pPr>
            <a:lvl9pPr lvl="8" algn="ctr">
              <a:lnSpc>
                <a:spcPct val="100000"/>
              </a:lnSpc>
              <a:spcBef>
                <a:spcPts val="0"/>
              </a:spcBef>
              <a:spcAft>
                <a:spcPts val="0"/>
              </a:spcAft>
              <a:buClr>
                <a:srgbClr val="FFFFFF"/>
              </a:buClr>
              <a:buSzPts val="3000"/>
              <a:buNone/>
              <a:defRPr sz="3000" b="1">
                <a:solidFill>
                  <a:srgbClr val="FFFFFF"/>
                </a:solidFill>
              </a:defRPr>
            </a:lvl9pPr>
          </a:lstStyle>
          <a:p>
            <a:endParaRPr/>
          </a:p>
        </p:txBody>
      </p:sp>
      <p:sp>
        <p:nvSpPr>
          <p:cNvPr id="148" name="Google Shape;148;p28"/>
          <p:cNvSpPr txBox="1">
            <a:spLocks noGrp="1"/>
          </p:cNvSpPr>
          <p:nvPr>
            <p:ph type="sldNum" idx="12"/>
          </p:nvPr>
        </p:nvSpPr>
        <p:spPr>
          <a:xfrm>
            <a:off x="8497999" y="4688759"/>
            <a:ext cx="548700" cy="393600"/>
          </a:xfrm>
          <a:prstGeom prst="rect">
            <a:avLst/>
          </a:prstGeom>
          <a:noFill/>
        </p:spPr>
        <p:txBody>
          <a:bodyPr spcFirstLastPara="1" wrap="square" lIns="68575" tIns="34275" rIns="68575" bIns="3427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3"/>
        <p:cNvGrpSpPr/>
        <p:nvPr/>
      </p:nvGrpSpPr>
      <p:grpSpPr>
        <a:xfrm>
          <a:off x="0" y="0"/>
          <a:ext cx="0" cy="0"/>
          <a:chOff x="0" y="0"/>
          <a:chExt cx="0" cy="0"/>
        </a:xfrm>
      </p:grpSpPr>
      <p:sp>
        <p:nvSpPr>
          <p:cNvPr id="154" name="Google Shape;154;p30"/>
          <p:cNvSpPr txBox="1">
            <a:spLocks noGrp="1"/>
          </p:cNvSpPr>
          <p:nvPr>
            <p:ph type="ctrTitle"/>
          </p:nvPr>
        </p:nvSpPr>
        <p:spPr>
          <a:xfrm>
            <a:off x="311708" y="744575"/>
            <a:ext cx="8520600" cy="2052600"/>
          </a:xfrm>
          <a:prstGeom prst="rect">
            <a:avLst/>
          </a:prstGeom>
          <a:noFill/>
          <a:ln>
            <a:noFill/>
          </a:ln>
        </p:spPr>
        <p:txBody>
          <a:bodyPr spcFirstLastPara="1" wrap="square" lIns="68575" tIns="68575" rIns="68575" bIns="68575" anchor="b" anchorCtr="0">
            <a:normAutofit/>
          </a:bodyPr>
          <a:lstStyle>
            <a:lvl1pPr lvl="0" algn="ctr">
              <a:lnSpc>
                <a:spcPct val="100000"/>
              </a:lnSpc>
              <a:spcBef>
                <a:spcPts val="0"/>
              </a:spcBef>
              <a:spcAft>
                <a:spcPts val="0"/>
              </a:spcAft>
              <a:buSzPts val="3900"/>
              <a:buNone/>
              <a:defRPr sz="5200"/>
            </a:lvl1pPr>
            <a:lvl2pPr lvl="1" algn="ctr">
              <a:lnSpc>
                <a:spcPct val="100000"/>
              </a:lnSpc>
              <a:spcBef>
                <a:spcPts val="0"/>
              </a:spcBef>
              <a:spcAft>
                <a:spcPts val="0"/>
              </a:spcAft>
              <a:buSzPts val="3900"/>
              <a:buNone/>
              <a:defRPr sz="5200"/>
            </a:lvl2pPr>
            <a:lvl3pPr lvl="2" algn="ctr">
              <a:lnSpc>
                <a:spcPct val="100000"/>
              </a:lnSpc>
              <a:spcBef>
                <a:spcPts val="0"/>
              </a:spcBef>
              <a:spcAft>
                <a:spcPts val="0"/>
              </a:spcAft>
              <a:buSzPts val="3900"/>
              <a:buNone/>
              <a:defRPr sz="5200"/>
            </a:lvl3pPr>
            <a:lvl4pPr lvl="3" algn="ctr">
              <a:lnSpc>
                <a:spcPct val="100000"/>
              </a:lnSpc>
              <a:spcBef>
                <a:spcPts val="0"/>
              </a:spcBef>
              <a:spcAft>
                <a:spcPts val="0"/>
              </a:spcAft>
              <a:buSzPts val="3900"/>
              <a:buNone/>
              <a:defRPr sz="5200"/>
            </a:lvl4pPr>
            <a:lvl5pPr lvl="4" algn="ctr">
              <a:lnSpc>
                <a:spcPct val="100000"/>
              </a:lnSpc>
              <a:spcBef>
                <a:spcPts val="0"/>
              </a:spcBef>
              <a:spcAft>
                <a:spcPts val="0"/>
              </a:spcAft>
              <a:buSzPts val="3900"/>
              <a:buNone/>
              <a:defRPr sz="5200"/>
            </a:lvl5pPr>
            <a:lvl6pPr lvl="5" algn="ctr">
              <a:lnSpc>
                <a:spcPct val="100000"/>
              </a:lnSpc>
              <a:spcBef>
                <a:spcPts val="0"/>
              </a:spcBef>
              <a:spcAft>
                <a:spcPts val="0"/>
              </a:spcAft>
              <a:buSzPts val="3900"/>
              <a:buNone/>
              <a:defRPr sz="5200"/>
            </a:lvl6pPr>
            <a:lvl7pPr lvl="6" algn="ctr">
              <a:lnSpc>
                <a:spcPct val="100000"/>
              </a:lnSpc>
              <a:spcBef>
                <a:spcPts val="0"/>
              </a:spcBef>
              <a:spcAft>
                <a:spcPts val="0"/>
              </a:spcAft>
              <a:buSzPts val="3900"/>
              <a:buNone/>
              <a:defRPr sz="5200"/>
            </a:lvl7pPr>
            <a:lvl8pPr lvl="7" algn="ctr">
              <a:lnSpc>
                <a:spcPct val="100000"/>
              </a:lnSpc>
              <a:spcBef>
                <a:spcPts val="0"/>
              </a:spcBef>
              <a:spcAft>
                <a:spcPts val="0"/>
              </a:spcAft>
              <a:buSzPts val="3900"/>
              <a:buNone/>
              <a:defRPr sz="5200"/>
            </a:lvl8pPr>
            <a:lvl9pPr lvl="8" algn="ctr">
              <a:lnSpc>
                <a:spcPct val="100000"/>
              </a:lnSpc>
              <a:spcBef>
                <a:spcPts val="0"/>
              </a:spcBef>
              <a:spcAft>
                <a:spcPts val="0"/>
              </a:spcAft>
              <a:buSzPts val="3900"/>
              <a:buNone/>
              <a:defRPr sz="5200"/>
            </a:lvl9pPr>
          </a:lstStyle>
          <a:p>
            <a:endParaRPr/>
          </a:p>
        </p:txBody>
      </p:sp>
      <p:sp>
        <p:nvSpPr>
          <p:cNvPr id="155" name="Google Shape;155;p30"/>
          <p:cNvSpPr txBox="1">
            <a:spLocks noGrp="1"/>
          </p:cNvSpPr>
          <p:nvPr>
            <p:ph type="subTitle" idx="1"/>
          </p:nvPr>
        </p:nvSpPr>
        <p:spPr>
          <a:xfrm>
            <a:off x="311700" y="2834125"/>
            <a:ext cx="8520600" cy="792600"/>
          </a:xfrm>
          <a:prstGeom prst="rect">
            <a:avLst/>
          </a:prstGeom>
          <a:noFill/>
          <a:ln>
            <a:noFill/>
          </a:ln>
        </p:spPr>
        <p:txBody>
          <a:bodyPr spcFirstLastPara="1" wrap="square" lIns="68575" tIns="68575" rIns="68575" bIns="6857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156" name="Google Shape;156;p30"/>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rm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7"/>
        <p:cNvGrpSpPr/>
        <p:nvPr/>
      </p:nvGrpSpPr>
      <p:grpSpPr>
        <a:xfrm>
          <a:off x="0" y="0"/>
          <a:ext cx="0" cy="0"/>
          <a:chOff x="0" y="0"/>
          <a:chExt cx="0" cy="0"/>
        </a:xfrm>
      </p:grpSpPr>
      <p:sp>
        <p:nvSpPr>
          <p:cNvPr id="158" name="Google Shape;158;p31"/>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rm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9"/>
        <p:cNvGrpSpPr/>
        <p:nvPr/>
      </p:nvGrpSpPr>
      <p:grpSpPr>
        <a:xfrm>
          <a:off x="0" y="0"/>
          <a:ext cx="0" cy="0"/>
          <a:chOff x="0" y="0"/>
          <a:chExt cx="0" cy="0"/>
        </a:xfrm>
      </p:grpSpPr>
      <p:sp>
        <p:nvSpPr>
          <p:cNvPr id="160" name="Google Shape;160;p32"/>
          <p:cNvSpPr txBox="1">
            <a:spLocks noGrp="1"/>
          </p:cNvSpPr>
          <p:nvPr>
            <p:ph type="title"/>
          </p:nvPr>
        </p:nvSpPr>
        <p:spPr>
          <a:xfrm>
            <a:off x="311700" y="2150850"/>
            <a:ext cx="8520600" cy="841800"/>
          </a:xfrm>
          <a:prstGeom prst="rect">
            <a:avLst/>
          </a:prstGeom>
          <a:noFill/>
          <a:ln>
            <a:noFill/>
          </a:ln>
        </p:spPr>
        <p:txBody>
          <a:bodyPr spcFirstLastPara="1" wrap="square" lIns="68575" tIns="68575" rIns="68575" bIns="68575" anchor="ctr" anchorCtr="0">
            <a:normAutofit/>
          </a:bodyPr>
          <a:lstStyle>
            <a:lvl1pPr lvl="0" algn="ctr">
              <a:lnSpc>
                <a:spcPct val="100000"/>
              </a:lnSpc>
              <a:spcBef>
                <a:spcPts val="0"/>
              </a:spcBef>
              <a:spcAft>
                <a:spcPts val="0"/>
              </a:spcAft>
              <a:buSzPts val="2700"/>
              <a:buNone/>
              <a:defRPr sz="3600"/>
            </a:lvl1pPr>
            <a:lvl2pPr lvl="1" algn="ctr">
              <a:lnSpc>
                <a:spcPct val="100000"/>
              </a:lnSpc>
              <a:spcBef>
                <a:spcPts val="0"/>
              </a:spcBef>
              <a:spcAft>
                <a:spcPts val="0"/>
              </a:spcAft>
              <a:buSzPts val="2700"/>
              <a:buNone/>
              <a:defRPr sz="3600"/>
            </a:lvl2pPr>
            <a:lvl3pPr lvl="2" algn="ctr">
              <a:lnSpc>
                <a:spcPct val="100000"/>
              </a:lnSpc>
              <a:spcBef>
                <a:spcPts val="0"/>
              </a:spcBef>
              <a:spcAft>
                <a:spcPts val="0"/>
              </a:spcAft>
              <a:buSzPts val="2700"/>
              <a:buNone/>
              <a:defRPr sz="3600"/>
            </a:lvl3pPr>
            <a:lvl4pPr lvl="3" algn="ctr">
              <a:lnSpc>
                <a:spcPct val="100000"/>
              </a:lnSpc>
              <a:spcBef>
                <a:spcPts val="0"/>
              </a:spcBef>
              <a:spcAft>
                <a:spcPts val="0"/>
              </a:spcAft>
              <a:buSzPts val="2700"/>
              <a:buNone/>
              <a:defRPr sz="3600"/>
            </a:lvl4pPr>
            <a:lvl5pPr lvl="4" algn="ctr">
              <a:lnSpc>
                <a:spcPct val="100000"/>
              </a:lnSpc>
              <a:spcBef>
                <a:spcPts val="0"/>
              </a:spcBef>
              <a:spcAft>
                <a:spcPts val="0"/>
              </a:spcAft>
              <a:buSzPts val="2700"/>
              <a:buNone/>
              <a:defRPr sz="3600"/>
            </a:lvl5pPr>
            <a:lvl6pPr lvl="5" algn="ctr">
              <a:lnSpc>
                <a:spcPct val="100000"/>
              </a:lnSpc>
              <a:spcBef>
                <a:spcPts val="0"/>
              </a:spcBef>
              <a:spcAft>
                <a:spcPts val="0"/>
              </a:spcAft>
              <a:buSzPts val="2700"/>
              <a:buNone/>
              <a:defRPr sz="3600"/>
            </a:lvl6pPr>
            <a:lvl7pPr lvl="6" algn="ctr">
              <a:lnSpc>
                <a:spcPct val="100000"/>
              </a:lnSpc>
              <a:spcBef>
                <a:spcPts val="0"/>
              </a:spcBef>
              <a:spcAft>
                <a:spcPts val="0"/>
              </a:spcAft>
              <a:buSzPts val="2700"/>
              <a:buNone/>
              <a:defRPr sz="3600"/>
            </a:lvl7pPr>
            <a:lvl8pPr lvl="7" algn="ctr">
              <a:lnSpc>
                <a:spcPct val="100000"/>
              </a:lnSpc>
              <a:spcBef>
                <a:spcPts val="0"/>
              </a:spcBef>
              <a:spcAft>
                <a:spcPts val="0"/>
              </a:spcAft>
              <a:buSzPts val="2700"/>
              <a:buNone/>
              <a:defRPr sz="3600"/>
            </a:lvl8pPr>
            <a:lvl9pPr lvl="8" algn="ctr">
              <a:lnSpc>
                <a:spcPct val="100000"/>
              </a:lnSpc>
              <a:spcBef>
                <a:spcPts val="0"/>
              </a:spcBef>
              <a:spcAft>
                <a:spcPts val="0"/>
              </a:spcAft>
              <a:buSzPts val="2700"/>
              <a:buNone/>
              <a:defRPr sz="3600"/>
            </a:lvl9pPr>
          </a:lstStyle>
          <a:p>
            <a:endParaRPr/>
          </a:p>
        </p:txBody>
      </p:sp>
      <p:sp>
        <p:nvSpPr>
          <p:cNvPr id="161" name="Google Shape;161;p32"/>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rm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2"/>
        <p:cNvGrpSpPr/>
        <p:nvPr/>
      </p:nvGrpSpPr>
      <p:grpSpPr>
        <a:xfrm>
          <a:off x="0" y="0"/>
          <a:ext cx="0" cy="0"/>
          <a:chOff x="0" y="0"/>
          <a:chExt cx="0" cy="0"/>
        </a:xfrm>
      </p:grpSpPr>
      <p:sp>
        <p:nvSpPr>
          <p:cNvPr id="163" name="Google Shape;163;p33"/>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rm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64" name="Google Shape;164;p33"/>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rmAutofit/>
          </a:bodyPr>
          <a:lstStyle>
            <a:lvl1pPr marL="457200" lvl="0" indent="-317500" algn="l">
              <a:lnSpc>
                <a:spcPct val="115000"/>
              </a:lnSpc>
              <a:spcBef>
                <a:spcPts val="0"/>
              </a:spcBef>
              <a:spcAft>
                <a:spcPts val="0"/>
              </a:spcAft>
              <a:buSzPts val="14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65" name="Google Shape;165;p33"/>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rm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6"/>
        <p:cNvGrpSpPr/>
        <p:nvPr/>
      </p:nvGrpSpPr>
      <p:grpSpPr>
        <a:xfrm>
          <a:off x="0" y="0"/>
          <a:ext cx="0" cy="0"/>
          <a:chOff x="0" y="0"/>
          <a:chExt cx="0" cy="0"/>
        </a:xfrm>
      </p:grpSpPr>
      <p:sp>
        <p:nvSpPr>
          <p:cNvPr id="167" name="Google Shape;167;p34"/>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rm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68" name="Google Shape;168;p34"/>
          <p:cNvSpPr txBox="1">
            <a:spLocks noGrp="1"/>
          </p:cNvSpPr>
          <p:nvPr>
            <p:ph type="body" idx="1"/>
          </p:nvPr>
        </p:nvSpPr>
        <p:spPr>
          <a:xfrm>
            <a:off x="311700" y="1152475"/>
            <a:ext cx="3999900" cy="3416400"/>
          </a:xfrm>
          <a:prstGeom prst="rect">
            <a:avLst/>
          </a:prstGeom>
          <a:noFill/>
          <a:ln>
            <a:noFill/>
          </a:ln>
        </p:spPr>
        <p:txBody>
          <a:bodyPr spcFirstLastPara="1" wrap="square" lIns="68575" tIns="68575" rIns="68575" bIns="68575" anchor="t" anchorCtr="0">
            <a:normAutofit/>
          </a:bodyPr>
          <a:lstStyle>
            <a:lvl1pPr marL="457200" lvl="0" indent="-298450" algn="l">
              <a:lnSpc>
                <a:spcPct val="115000"/>
              </a:lnSpc>
              <a:spcBef>
                <a:spcPts val="0"/>
              </a:spcBef>
              <a:spcAft>
                <a:spcPts val="0"/>
              </a:spcAft>
              <a:buSzPts val="1100"/>
              <a:buChar char="●"/>
              <a:defRPr sz="1400"/>
            </a:lvl1pPr>
            <a:lvl2pPr marL="914400" lvl="1" indent="-285750" algn="l">
              <a:lnSpc>
                <a:spcPct val="115000"/>
              </a:lnSpc>
              <a:spcBef>
                <a:spcPts val="0"/>
              </a:spcBef>
              <a:spcAft>
                <a:spcPts val="0"/>
              </a:spcAft>
              <a:buSzPts val="900"/>
              <a:buChar char="○"/>
              <a:defRPr sz="1200"/>
            </a:lvl2pPr>
            <a:lvl3pPr marL="1371600" lvl="2" indent="-285750" algn="l">
              <a:lnSpc>
                <a:spcPct val="115000"/>
              </a:lnSpc>
              <a:spcBef>
                <a:spcPts val="0"/>
              </a:spcBef>
              <a:spcAft>
                <a:spcPts val="0"/>
              </a:spcAft>
              <a:buSzPts val="900"/>
              <a:buChar char="■"/>
              <a:defRPr sz="1200"/>
            </a:lvl3pPr>
            <a:lvl4pPr marL="1828800" lvl="3" indent="-285750" algn="l">
              <a:lnSpc>
                <a:spcPct val="115000"/>
              </a:lnSpc>
              <a:spcBef>
                <a:spcPts val="0"/>
              </a:spcBef>
              <a:spcAft>
                <a:spcPts val="0"/>
              </a:spcAft>
              <a:buSzPts val="900"/>
              <a:buChar char="●"/>
              <a:defRPr sz="1200"/>
            </a:lvl4pPr>
            <a:lvl5pPr marL="2286000" lvl="4" indent="-285750" algn="l">
              <a:lnSpc>
                <a:spcPct val="115000"/>
              </a:lnSpc>
              <a:spcBef>
                <a:spcPts val="0"/>
              </a:spcBef>
              <a:spcAft>
                <a:spcPts val="0"/>
              </a:spcAft>
              <a:buSzPts val="900"/>
              <a:buChar char="○"/>
              <a:defRPr sz="1200"/>
            </a:lvl5pPr>
            <a:lvl6pPr marL="2743200" lvl="5" indent="-285750" algn="l">
              <a:lnSpc>
                <a:spcPct val="115000"/>
              </a:lnSpc>
              <a:spcBef>
                <a:spcPts val="0"/>
              </a:spcBef>
              <a:spcAft>
                <a:spcPts val="0"/>
              </a:spcAft>
              <a:buSzPts val="900"/>
              <a:buChar char="■"/>
              <a:defRPr sz="1200"/>
            </a:lvl6pPr>
            <a:lvl7pPr marL="3200400" lvl="6" indent="-285750" algn="l">
              <a:lnSpc>
                <a:spcPct val="115000"/>
              </a:lnSpc>
              <a:spcBef>
                <a:spcPts val="0"/>
              </a:spcBef>
              <a:spcAft>
                <a:spcPts val="0"/>
              </a:spcAft>
              <a:buSzPts val="900"/>
              <a:buChar char="●"/>
              <a:defRPr sz="1200"/>
            </a:lvl7pPr>
            <a:lvl8pPr marL="3657600" lvl="7" indent="-285750" algn="l">
              <a:lnSpc>
                <a:spcPct val="115000"/>
              </a:lnSpc>
              <a:spcBef>
                <a:spcPts val="0"/>
              </a:spcBef>
              <a:spcAft>
                <a:spcPts val="0"/>
              </a:spcAft>
              <a:buSzPts val="900"/>
              <a:buChar char="○"/>
              <a:defRPr sz="1200"/>
            </a:lvl8pPr>
            <a:lvl9pPr marL="4114800" lvl="8" indent="-285750" algn="l">
              <a:lnSpc>
                <a:spcPct val="115000"/>
              </a:lnSpc>
              <a:spcBef>
                <a:spcPts val="0"/>
              </a:spcBef>
              <a:spcAft>
                <a:spcPts val="0"/>
              </a:spcAft>
              <a:buSzPts val="900"/>
              <a:buChar char="■"/>
              <a:defRPr sz="1200"/>
            </a:lvl9pPr>
          </a:lstStyle>
          <a:p>
            <a:endParaRPr/>
          </a:p>
        </p:txBody>
      </p:sp>
      <p:sp>
        <p:nvSpPr>
          <p:cNvPr id="169" name="Google Shape;169;p34"/>
          <p:cNvSpPr txBox="1">
            <a:spLocks noGrp="1"/>
          </p:cNvSpPr>
          <p:nvPr>
            <p:ph type="body" idx="2"/>
          </p:nvPr>
        </p:nvSpPr>
        <p:spPr>
          <a:xfrm>
            <a:off x="4832400" y="1152475"/>
            <a:ext cx="3999900" cy="3416400"/>
          </a:xfrm>
          <a:prstGeom prst="rect">
            <a:avLst/>
          </a:prstGeom>
          <a:noFill/>
          <a:ln>
            <a:noFill/>
          </a:ln>
        </p:spPr>
        <p:txBody>
          <a:bodyPr spcFirstLastPara="1" wrap="square" lIns="68575" tIns="68575" rIns="68575" bIns="68575" anchor="t" anchorCtr="0">
            <a:normAutofit/>
          </a:bodyPr>
          <a:lstStyle>
            <a:lvl1pPr marL="457200" lvl="0" indent="-298450" algn="l">
              <a:lnSpc>
                <a:spcPct val="115000"/>
              </a:lnSpc>
              <a:spcBef>
                <a:spcPts val="0"/>
              </a:spcBef>
              <a:spcAft>
                <a:spcPts val="0"/>
              </a:spcAft>
              <a:buSzPts val="1100"/>
              <a:buChar char="●"/>
              <a:defRPr sz="1400"/>
            </a:lvl1pPr>
            <a:lvl2pPr marL="914400" lvl="1" indent="-285750" algn="l">
              <a:lnSpc>
                <a:spcPct val="115000"/>
              </a:lnSpc>
              <a:spcBef>
                <a:spcPts val="0"/>
              </a:spcBef>
              <a:spcAft>
                <a:spcPts val="0"/>
              </a:spcAft>
              <a:buSzPts val="900"/>
              <a:buChar char="○"/>
              <a:defRPr sz="1200"/>
            </a:lvl2pPr>
            <a:lvl3pPr marL="1371600" lvl="2" indent="-285750" algn="l">
              <a:lnSpc>
                <a:spcPct val="115000"/>
              </a:lnSpc>
              <a:spcBef>
                <a:spcPts val="0"/>
              </a:spcBef>
              <a:spcAft>
                <a:spcPts val="0"/>
              </a:spcAft>
              <a:buSzPts val="900"/>
              <a:buChar char="■"/>
              <a:defRPr sz="1200"/>
            </a:lvl3pPr>
            <a:lvl4pPr marL="1828800" lvl="3" indent="-285750" algn="l">
              <a:lnSpc>
                <a:spcPct val="115000"/>
              </a:lnSpc>
              <a:spcBef>
                <a:spcPts val="0"/>
              </a:spcBef>
              <a:spcAft>
                <a:spcPts val="0"/>
              </a:spcAft>
              <a:buSzPts val="900"/>
              <a:buChar char="●"/>
              <a:defRPr sz="1200"/>
            </a:lvl4pPr>
            <a:lvl5pPr marL="2286000" lvl="4" indent="-285750" algn="l">
              <a:lnSpc>
                <a:spcPct val="115000"/>
              </a:lnSpc>
              <a:spcBef>
                <a:spcPts val="0"/>
              </a:spcBef>
              <a:spcAft>
                <a:spcPts val="0"/>
              </a:spcAft>
              <a:buSzPts val="900"/>
              <a:buChar char="○"/>
              <a:defRPr sz="1200"/>
            </a:lvl5pPr>
            <a:lvl6pPr marL="2743200" lvl="5" indent="-285750" algn="l">
              <a:lnSpc>
                <a:spcPct val="115000"/>
              </a:lnSpc>
              <a:spcBef>
                <a:spcPts val="0"/>
              </a:spcBef>
              <a:spcAft>
                <a:spcPts val="0"/>
              </a:spcAft>
              <a:buSzPts val="900"/>
              <a:buChar char="■"/>
              <a:defRPr sz="1200"/>
            </a:lvl6pPr>
            <a:lvl7pPr marL="3200400" lvl="6" indent="-285750" algn="l">
              <a:lnSpc>
                <a:spcPct val="115000"/>
              </a:lnSpc>
              <a:spcBef>
                <a:spcPts val="0"/>
              </a:spcBef>
              <a:spcAft>
                <a:spcPts val="0"/>
              </a:spcAft>
              <a:buSzPts val="900"/>
              <a:buChar char="●"/>
              <a:defRPr sz="1200"/>
            </a:lvl7pPr>
            <a:lvl8pPr marL="3657600" lvl="7" indent="-285750" algn="l">
              <a:lnSpc>
                <a:spcPct val="115000"/>
              </a:lnSpc>
              <a:spcBef>
                <a:spcPts val="0"/>
              </a:spcBef>
              <a:spcAft>
                <a:spcPts val="0"/>
              </a:spcAft>
              <a:buSzPts val="900"/>
              <a:buChar char="○"/>
              <a:defRPr sz="1200"/>
            </a:lvl8pPr>
            <a:lvl9pPr marL="4114800" lvl="8" indent="-285750" algn="l">
              <a:lnSpc>
                <a:spcPct val="115000"/>
              </a:lnSpc>
              <a:spcBef>
                <a:spcPts val="0"/>
              </a:spcBef>
              <a:spcAft>
                <a:spcPts val="0"/>
              </a:spcAft>
              <a:buSzPts val="900"/>
              <a:buChar char="■"/>
              <a:defRPr sz="1200"/>
            </a:lvl9pPr>
          </a:lstStyle>
          <a:p>
            <a:endParaRPr/>
          </a:p>
        </p:txBody>
      </p:sp>
      <p:sp>
        <p:nvSpPr>
          <p:cNvPr id="170" name="Google Shape;170;p34"/>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rm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4" name="Google Shape;64;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5" name="Google Shape;65;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rm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73" name="Google Shape;173;p35"/>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rm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74"/>
        <p:cNvGrpSpPr/>
        <p:nvPr/>
      </p:nvGrpSpPr>
      <p:grpSpPr>
        <a:xfrm>
          <a:off x="0" y="0"/>
          <a:ext cx="0" cy="0"/>
          <a:chOff x="0" y="0"/>
          <a:chExt cx="0" cy="0"/>
        </a:xfrm>
      </p:grpSpPr>
      <p:sp>
        <p:nvSpPr>
          <p:cNvPr id="175" name="Google Shape;175;p36"/>
          <p:cNvSpPr txBox="1">
            <a:spLocks noGrp="1"/>
          </p:cNvSpPr>
          <p:nvPr>
            <p:ph type="title"/>
          </p:nvPr>
        </p:nvSpPr>
        <p:spPr>
          <a:xfrm>
            <a:off x="311700" y="555600"/>
            <a:ext cx="2808000" cy="755700"/>
          </a:xfrm>
          <a:prstGeom prst="rect">
            <a:avLst/>
          </a:prstGeom>
          <a:noFill/>
          <a:ln>
            <a:noFill/>
          </a:ln>
        </p:spPr>
        <p:txBody>
          <a:bodyPr spcFirstLastPara="1" wrap="square" lIns="68575" tIns="68575" rIns="68575" bIns="68575" anchor="b" anchorCtr="0">
            <a:normAutofit/>
          </a:bodyPr>
          <a:lstStyle>
            <a:lvl1pPr lvl="0" algn="l">
              <a:lnSpc>
                <a:spcPct val="100000"/>
              </a:lnSpc>
              <a:spcBef>
                <a:spcPts val="0"/>
              </a:spcBef>
              <a:spcAft>
                <a:spcPts val="0"/>
              </a:spcAft>
              <a:buSzPts val="1800"/>
              <a:buNone/>
              <a:defRPr sz="2400"/>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176" name="Google Shape;176;p36"/>
          <p:cNvSpPr txBox="1">
            <a:spLocks noGrp="1"/>
          </p:cNvSpPr>
          <p:nvPr>
            <p:ph type="body" idx="1"/>
          </p:nvPr>
        </p:nvSpPr>
        <p:spPr>
          <a:xfrm>
            <a:off x="311700" y="1389600"/>
            <a:ext cx="2808000" cy="3179400"/>
          </a:xfrm>
          <a:prstGeom prst="rect">
            <a:avLst/>
          </a:prstGeom>
          <a:noFill/>
          <a:ln>
            <a:noFill/>
          </a:ln>
        </p:spPr>
        <p:txBody>
          <a:bodyPr spcFirstLastPara="1" wrap="square" lIns="68575" tIns="68575" rIns="68575" bIns="68575" anchor="t" anchorCtr="0">
            <a:normAutofit/>
          </a:bodyPr>
          <a:lstStyle>
            <a:lvl1pPr marL="457200" lvl="0" indent="-285750" algn="l">
              <a:lnSpc>
                <a:spcPct val="115000"/>
              </a:lnSpc>
              <a:spcBef>
                <a:spcPts val="0"/>
              </a:spcBef>
              <a:spcAft>
                <a:spcPts val="0"/>
              </a:spcAft>
              <a:buSzPts val="900"/>
              <a:buChar char="●"/>
              <a:defRPr sz="1200"/>
            </a:lvl1pPr>
            <a:lvl2pPr marL="914400" lvl="1" indent="-285750" algn="l">
              <a:lnSpc>
                <a:spcPct val="115000"/>
              </a:lnSpc>
              <a:spcBef>
                <a:spcPts val="0"/>
              </a:spcBef>
              <a:spcAft>
                <a:spcPts val="0"/>
              </a:spcAft>
              <a:buSzPts val="900"/>
              <a:buChar char="○"/>
              <a:defRPr sz="1200"/>
            </a:lvl2pPr>
            <a:lvl3pPr marL="1371600" lvl="2" indent="-285750" algn="l">
              <a:lnSpc>
                <a:spcPct val="115000"/>
              </a:lnSpc>
              <a:spcBef>
                <a:spcPts val="0"/>
              </a:spcBef>
              <a:spcAft>
                <a:spcPts val="0"/>
              </a:spcAft>
              <a:buSzPts val="900"/>
              <a:buChar char="■"/>
              <a:defRPr sz="1200"/>
            </a:lvl3pPr>
            <a:lvl4pPr marL="1828800" lvl="3" indent="-285750" algn="l">
              <a:lnSpc>
                <a:spcPct val="115000"/>
              </a:lnSpc>
              <a:spcBef>
                <a:spcPts val="0"/>
              </a:spcBef>
              <a:spcAft>
                <a:spcPts val="0"/>
              </a:spcAft>
              <a:buSzPts val="900"/>
              <a:buChar char="●"/>
              <a:defRPr sz="1200"/>
            </a:lvl4pPr>
            <a:lvl5pPr marL="2286000" lvl="4" indent="-285750" algn="l">
              <a:lnSpc>
                <a:spcPct val="115000"/>
              </a:lnSpc>
              <a:spcBef>
                <a:spcPts val="0"/>
              </a:spcBef>
              <a:spcAft>
                <a:spcPts val="0"/>
              </a:spcAft>
              <a:buSzPts val="900"/>
              <a:buChar char="○"/>
              <a:defRPr sz="1200"/>
            </a:lvl5pPr>
            <a:lvl6pPr marL="2743200" lvl="5" indent="-285750" algn="l">
              <a:lnSpc>
                <a:spcPct val="115000"/>
              </a:lnSpc>
              <a:spcBef>
                <a:spcPts val="0"/>
              </a:spcBef>
              <a:spcAft>
                <a:spcPts val="0"/>
              </a:spcAft>
              <a:buSzPts val="900"/>
              <a:buChar char="■"/>
              <a:defRPr sz="1200"/>
            </a:lvl6pPr>
            <a:lvl7pPr marL="3200400" lvl="6" indent="-285750" algn="l">
              <a:lnSpc>
                <a:spcPct val="115000"/>
              </a:lnSpc>
              <a:spcBef>
                <a:spcPts val="0"/>
              </a:spcBef>
              <a:spcAft>
                <a:spcPts val="0"/>
              </a:spcAft>
              <a:buSzPts val="900"/>
              <a:buChar char="●"/>
              <a:defRPr sz="1200"/>
            </a:lvl7pPr>
            <a:lvl8pPr marL="3657600" lvl="7" indent="-285750" algn="l">
              <a:lnSpc>
                <a:spcPct val="115000"/>
              </a:lnSpc>
              <a:spcBef>
                <a:spcPts val="0"/>
              </a:spcBef>
              <a:spcAft>
                <a:spcPts val="0"/>
              </a:spcAft>
              <a:buSzPts val="900"/>
              <a:buChar char="○"/>
              <a:defRPr sz="1200"/>
            </a:lvl8pPr>
            <a:lvl9pPr marL="4114800" lvl="8" indent="-285750" algn="l">
              <a:lnSpc>
                <a:spcPct val="115000"/>
              </a:lnSpc>
              <a:spcBef>
                <a:spcPts val="0"/>
              </a:spcBef>
              <a:spcAft>
                <a:spcPts val="0"/>
              </a:spcAft>
              <a:buSzPts val="900"/>
              <a:buChar char="■"/>
              <a:defRPr sz="1200"/>
            </a:lvl9pPr>
          </a:lstStyle>
          <a:p>
            <a:endParaRPr/>
          </a:p>
        </p:txBody>
      </p:sp>
      <p:sp>
        <p:nvSpPr>
          <p:cNvPr id="177" name="Google Shape;177;p36"/>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rm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78"/>
        <p:cNvGrpSpPr/>
        <p:nvPr/>
      </p:nvGrpSpPr>
      <p:grpSpPr>
        <a:xfrm>
          <a:off x="0" y="0"/>
          <a:ext cx="0" cy="0"/>
          <a:chOff x="0" y="0"/>
          <a:chExt cx="0" cy="0"/>
        </a:xfrm>
      </p:grpSpPr>
      <p:sp>
        <p:nvSpPr>
          <p:cNvPr id="179" name="Google Shape;179;p37"/>
          <p:cNvSpPr txBox="1">
            <a:spLocks noGrp="1"/>
          </p:cNvSpPr>
          <p:nvPr>
            <p:ph type="title"/>
          </p:nvPr>
        </p:nvSpPr>
        <p:spPr>
          <a:xfrm>
            <a:off x="490250" y="450150"/>
            <a:ext cx="6367800" cy="4090800"/>
          </a:xfrm>
          <a:prstGeom prst="rect">
            <a:avLst/>
          </a:prstGeom>
          <a:noFill/>
          <a:ln>
            <a:noFill/>
          </a:ln>
        </p:spPr>
        <p:txBody>
          <a:bodyPr spcFirstLastPara="1" wrap="square" lIns="68575" tIns="68575" rIns="68575" bIns="68575" anchor="ctr" anchorCtr="0">
            <a:normAutofit/>
          </a:bodyPr>
          <a:lstStyle>
            <a:lvl1pPr lvl="0" algn="l">
              <a:lnSpc>
                <a:spcPct val="100000"/>
              </a:lnSpc>
              <a:spcBef>
                <a:spcPts val="0"/>
              </a:spcBef>
              <a:spcAft>
                <a:spcPts val="0"/>
              </a:spcAft>
              <a:buSzPts val="3600"/>
              <a:buNone/>
              <a:defRPr sz="4800"/>
            </a:lvl1pPr>
            <a:lvl2pPr lvl="1" algn="l">
              <a:lnSpc>
                <a:spcPct val="100000"/>
              </a:lnSpc>
              <a:spcBef>
                <a:spcPts val="0"/>
              </a:spcBef>
              <a:spcAft>
                <a:spcPts val="0"/>
              </a:spcAft>
              <a:buSzPts val="3600"/>
              <a:buNone/>
              <a:defRPr sz="4800"/>
            </a:lvl2pPr>
            <a:lvl3pPr lvl="2" algn="l">
              <a:lnSpc>
                <a:spcPct val="100000"/>
              </a:lnSpc>
              <a:spcBef>
                <a:spcPts val="0"/>
              </a:spcBef>
              <a:spcAft>
                <a:spcPts val="0"/>
              </a:spcAft>
              <a:buSzPts val="3600"/>
              <a:buNone/>
              <a:defRPr sz="4800"/>
            </a:lvl3pPr>
            <a:lvl4pPr lvl="3" algn="l">
              <a:lnSpc>
                <a:spcPct val="100000"/>
              </a:lnSpc>
              <a:spcBef>
                <a:spcPts val="0"/>
              </a:spcBef>
              <a:spcAft>
                <a:spcPts val="0"/>
              </a:spcAft>
              <a:buSzPts val="3600"/>
              <a:buNone/>
              <a:defRPr sz="4800"/>
            </a:lvl4pPr>
            <a:lvl5pPr lvl="4" algn="l">
              <a:lnSpc>
                <a:spcPct val="100000"/>
              </a:lnSpc>
              <a:spcBef>
                <a:spcPts val="0"/>
              </a:spcBef>
              <a:spcAft>
                <a:spcPts val="0"/>
              </a:spcAft>
              <a:buSzPts val="3600"/>
              <a:buNone/>
              <a:defRPr sz="4800"/>
            </a:lvl5pPr>
            <a:lvl6pPr lvl="5" algn="l">
              <a:lnSpc>
                <a:spcPct val="100000"/>
              </a:lnSpc>
              <a:spcBef>
                <a:spcPts val="0"/>
              </a:spcBef>
              <a:spcAft>
                <a:spcPts val="0"/>
              </a:spcAft>
              <a:buSzPts val="3600"/>
              <a:buNone/>
              <a:defRPr sz="4800"/>
            </a:lvl6pPr>
            <a:lvl7pPr lvl="6" algn="l">
              <a:lnSpc>
                <a:spcPct val="100000"/>
              </a:lnSpc>
              <a:spcBef>
                <a:spcPts val="0"/>
              </a:spcBef>
              <a:spcAft>
                <a:spcPts val="0"/>
              </a:spcAft>
              <a:buSzPts val="3600"/>
              <a:buNone/>
              <a:defRPr sz="4800"/>
            </a:lvl7pPr>
            <a:lvl8pPr lvl="7" algn="l">
              <a:lnSpc>
                <a:spcPct val="100000"/>
              </a:lnSpc>
              <a:spcBef>
                <a:spcPts val="0"/>
              </a:spcBef>
              <a:spcAft>
                <a:spcPts val="0"/>
              </a:spcAft>
              <a:buSzPts val="3600"/>
              <a:buNone/>
              <a:defRPr sz="4800"/>
            </a:lvl8pPr>
            <a:lvl9pPr lvl="8" algn="l">
              <a:lnSpc>
                <a:spcPct val="100000"/>
              </a:lnSpc>
              <a:spcBef>
                <a:spcPts val="0"/>
              </a:spcBef>
              <a:spcAft>
                <a:spcPts val="0"/>
              </a:spcAft>
              <a:buSzPts val="3600"/>
              <a:buNone/>
              <a:defRPr sz="4800"/>
            </a:lvl9pPr>
          </a:lstStyle>
          <a:p>
            <a:endParaRPr/>
          </a:p>
        </p:txBody>
      </p:sp>
      <p:sp>
        <p:nvSpPr>
          <p:cNvPr id="180" name="Google Shape;180;p37"/>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rm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81"/>
        <p:cNvGrpSpPr/>
        <p:nvPr/>
      </p:nvGrpSpPr>
      <p:grpSpPr>
        <a:xfrm>
          <a:off x="0" y="0"/>
          <a:ext cx="0" cy="0"/>
          <a:chOff x="0" y="0"/>
          <a:chExt cx="0" cy="0"/>
        </a:xfrm>
      </p:grpSpPr>
      <p:sp>
        <p:nvSpPr>
          <p:cNvPr id="182" name="Google Shape;182;p3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83" name="Google Shape;183;p38"/>
          <p:cNvSpPr txBox="1">
            <a:spLocks noGrp="1"/>
          </p:cNvSpPr>
          <p:nvPr>
            <p:ph type="title"/>
          </p:nvPr>
        </p:nvSpPr>
        <p:spPr>
          <a:xfrm>
            <a:off x="265500" y="1233175"/>
            <a:ext cx="4045200" cy="1482300"/>
          </a:xfrm>
          <a:prstGeom prst="rect">
            <a:avLst/>
          </a:prstGeom>
          <a:noFill/>
          <a:ln>
            <a:noFill/>
          </a:ln>
        </p:spPr>
        <p:txBody>
          <a:bodyPr spcFirstLastPara="1" wrap="square" lIns="68575" tIns="68575" rIns="68575" bIns="68575" anchor="b" anchorCtr="0">
            <a:normAutofit/>
          </a:bodyPr>
          <a:lstStyle>
            <a:lvl1pPr lvl="0" algn="ctr">
              <a:lnSpc>
                <a:spcPct val="100000"/>
              </a:lnSpc>
              <a:spcBef>
                <a:spcPts val="0"/>
              </a:spcBef>
              <a:spcAft>
                <a:spcPts val="0"/>
              </a:spcAft>
              <a:buSzPts val="3200"/>
              <a:buNone/>
              <a:defRPr sz="4200"/>
            </a:lvl1pPr>
            <a:lvl2pPr lvl="1" algn="ctr">
              <a:lnSpc>
                <a:spcPct val="100000"/>
              </a:lnSpc>
              <a:spcBef>
                <a:spcPts val="0"/>
              </a:spcBef>
              <a:spcAft>
                <a:spcPts val="0"/>
              </a:spcAft>
              <a:buSzPts val="3200"/>
              <a:buNone/>
              <a:defRPr sz="4200"/>
            </a:lvl2pPr>
            <a:lvl3pPr lvl="2" algn="ctr">
              <a:lnSpc>
                <a:spcPct val="100000"/>
              </a:lnSpc>
              <a:spcBef>
                <a:spcPts val="0"/>
              </a:spcBef>
              <a:spcAft>
                <a:spcPts val="0"/>
              </a:spcAft>
              <a:buSzPts val="3200"/>
              <a:buNone/>
              <a:defRPr sz="4200"/>
            </a:lvl3pPr>
            <a:lvl4pPr lvl="3" algn="ctr">
              <a:lnSpc>
                <a:spcPct val="100000"/>
              </a:lnSpc>
              <a:spcBef>
                <a:spcPts val="0"/>
              </a:spcBef>
              <a:spcAft>
                <a:spcPts val="0"/>
              </a:spcAft>
              <a:buSzPts val="3200"/>
              <a:buNone/>
              <a:defRPr sz="4200"/>
            </a:lvl4pPr>
            <a:lvl5pPr lvl="4" algn="ctr">
              <a:lnSpc>
                <a:spcPct val="100000"/>
              </a:lnSpc>
              <a:spcBef>
                <a:spcPts val="0"/>
              </a:spcBef>
              <a:spcAft>
                <a:spcPts val="0"/>
              </a:spcAft>
              <a:buSzPts val="3200"/>
              <a:buNone/>
              <a:defRPr sz="4200"/>
            </a:lvl5pPr>
            <a:lvl6pPr lvl="5" algn="ctr">
              <a:lnSpc>
                <a:spcPct val="100000"/>
              </a:lnSpc>
              <a:spcBef>
                <a:spcPts val="0"/>
              </a:spcBef>
              <a:spcAft>
                <a:spcPts val="0"/>
              </a:spcAft>
              <a:buSzPts val="3200"/>
              <a:buNone/>
              <a:defRPr sz="4200"/>
            </a:lvl6pPr>
            <a:lvl7pPr lvl="6" algn="ctr">
              <a:lnSpc>
                <a:spcPct val="100000"/>
              </a:lnSpc>
              <a:spcBef>
                <a:spcPts val="0"/>
              </a:spcBef>
              <a:spcAft>
                <a:spcPts val="0"/>
              </a:spcAft>
              <a:buSzPts val="3200"/>
              <a:buNone/>
              <a:defRPr sz="4200"/>
            </a:lvl7pPr>
            <a:lvl8pPr lvl="7" algn="ctr">
              <a:lnSpc>
                <a:spcPct val="100000"/>
              </a:lnSpc>
              <a:spcBef>
                <a:spcPts val="0"/>
              </a:spcBef>
              <a:spcAft>
                <a:spcPts val="0"/>
              </a:spcAft>
              <a:buSzPts val="3200"/>
              <a:buNone/>
              <a:defRPr sz="4200"/>
            </a:lvl8pPr>
            <a:lvl9pPr lvl="8" algn="ctr">
              <a:lnSpc>
                <a:spcPct val="100000"/>
              </a:lnSpc>
              <a:spcBef>
                <a:spcPts val="0"/>
              </a:spcBef>
              <a:spcAft>
                <a:spcPts val="0"/>
              </a:spcAft>
              <a:buSzPts val="3200"/>
              <a:buNone/>
              <a:defRPr sz="4200"/>
            </a:lvl9pPr>
          </a:lstStyle>
          <a:p>
            <a:endParaRPr/>
          </a:p>
        </p:txBody>
      </p:sp>
      <p:sp>
        <p:nvSpPr>
          <p:cNvPr id="184" name="Google Shape;184;p38"/>
          <p:cNvSpPr txBox="1">
            <a:spLocks noGrp="1"/>
          </p:cNvSpPr>
          <p:nvPr>
            <p:ph type="subTitle" idx="1"/>
          </p:nvPr>
        </p:nvSpPr>
        <p:spPr>
          <a:xfrm>
            <a:off x="265500" y="2803075"/>
            <a:ext cx="4045200" cy="1235100"/>
          </a:xfrm>
          <a:prstGeom prst="rect">
            <a:avLst/>
          </a:prstGeom>
          <a:noFill/>
          <a:ln>
            <a:noFill/>
          </a:ln>
        </p:spPr>
        <p:txBody>
          <a:bodyPr spcFirstLastPara="1" wrap="square" lIns="68575" tIns="68575" rIns="68575" bIns="68575" anchor="t" anchorCtr="0">
            <a:norm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sz="2100"/>
            </a:lvl2pPr>
            <a:lvl3pPr lvl="2" algn="ctr">
              <a:lnSpc>
                <a:spcPct val="100000"/>
              </a:lnSpc>
              <a:spcBef>
                <a:spcPts val="0"/>
              </a:spcBef>
              <a:spcAft>
                <a:spcPts val="0"/>
              </a:spcAft>
              <a:buSzPts val="1600"/>
              <a:buNone/>
              <a:defRPr sz="2100"/>
            </a:lvl3pPr>
            <a:lvl4pPr lvl="3" algn="ctr">
              <a:lnSpc>
                <a:spcPct val="100000"/>
              </a:lnSpc>
              <a:spcBef>
                <a:spcPts val="0"/>
              </a:spcBef>
              <a:spcAft>
                <a:spcPts val="0"/>
              </a:spcAft>
              <a:buSzPts val="1600"/>
              <a:buNone/>
              <a:defRPr sz="2100"/>
            </a:lvl4pPr>
            <a:lvl5pPr lvl="4" algn="ctr">
              <a:lnSpc>
                <a:spcPct val="100000"/>
              </a:lnSpc>
              <a:spcBef>
                <a:spcPts val="0"/>
              </a:spcBef>
              <a:spcAft>
                <a:spcPts val="0"/>
              </a:spcAft>
              <a:buSzPts val="1600"/>
              <a:buNone/>
              <a:defRPr sz="2100"/>
            </a:lvl5pPr>
            <a:lvl6pPr lvl="5" algn="ctr">
              <a:lnSpc>
                <a:spcPct val="100000"/>
              </a:lnSpc>
              <a:spcBef>
                <a:spcPts val="0"/>
              </a:spcBef>
              <a:spcAft>
                <a:spcPts val="0"/>
              </a:spcAft>
              <a:buSzPts val="1600"/>
              <a:buNone/>
              <a:defRPr sz="2100"/>
            </a:lvl6pPr>
            <a:lvl7pPr lvl="6" algn="ctr">
              <a:lnSpc>
                <a:spcPct val="100000"/>
              </a:lnSpc>
              <a:spcBef>
                <a:spcPts val="0"/>
              </a:spcBef>
              <a:spcAft>
                <a:spcPts val="0"/>
              </a:spcAft>
              <a:buSzPts val="1600"/>
              <a:buNone/>
              <a:defRPr sz="2100"/>
            </a:lvl7pPr>
            <a:lvl8pPr lvl="7" algn="ctr">
              <a:lnSpc>
                <a:spcPct val="100000"/>
              </a:lnSpc>
              <a:spcBef>
                <a:spcPts val="0"/>
              </a:spcBef>
              <a:spcAft>
                <a:spcPts val="0"/>
              </a:spcAft>
              <a:buSzPts val="1600"/>
              <a:buNone/>
              <a:defRPr sz="2100"/>
            </a:lvl8pPr>
            <a:lvl9pPr lvl="8" algn="ctr">
              <a:lnSpc>
                <a:spcPct val="100000"/>
              </a:lnSpc>
              <a:spcBef>
                <a:spcPts val="0"/>
              </a:spcBef>
              <a:spcAft>
                <a:spcPts val="0"/>
              </a:spcAft>
              <a:buSzPts val="1600"/>
              <a:buNone/>
              <a:defRPr sz="2100"/>
            </a:lvl9pPr>
          </a:lstStyle>
          <a:p>
            <a:endParaRPr/>
          </a:p>
        </p:txBody>
      </p:sp>
      <p:sp>
        <p:nvSpPr>
          <p:cNvPr id="185" name="Google Shape;185;p38"/>
          <p:cNvSpPr txBox="1">
            <a:spLocks noGrp="1"/>
          </p:cNvSpPr>
          <p:nvPr>
            <p:ph type="body" idx="2"/>
          </p:nvPr>
        </p:nvSpPr>
        <p:spPr>
          <a:xfrm>
            <a:off x="4939500" y="724075"/>
            <a:ext cx="3837000" cy="3695100"/>
          </a:xfrm>
          <a:prstGeom prst="rect">
            <a:avLst/>
          </a:prstGeom>
          <a:noFill/>
          <a:ln>
            <a:noFill/>
          </a:ln>
        </p:spPr>
        <p:txBody>
          <a:bodyPr spcFirstLastPara="1" wrap="square" lIns="68575" tIns="68575" rIns="68575" bIns="68575" anchor="ctr" anchorCtr="0">
            <a:normAutofit/>
          </a:bodyPr>
          <a:lstStyle>
            <a:lvl1pPr marL="457200" lvl="0" indent="-317500" algn="l">
              <a:lnSpc>
                <a:spcPct val="115000"/>
              </a:lnSpc>
              <a:spcBef>
                <a:spcPts val="0"/>
              </a:spcBef>
              <a:spcAft>
                <a:spcPts val="0"/>
              </a:spcAft>
              <a:buSzPts val="14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86" name="Google Shape;186;p38"/>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rm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87"/>
        <p:cNvGrpSpPr/>
        <p:nvPr/>
      </p:nvGrpSpPr>
      <p:grpSpPr>
        <a:xfrm>
          <a:off x="0" y="0"/>
          <a:ext cx="0" cy="0"/>
          <a:chOff x="0" y="0"/>
          <a:chExt cx="0" cy="0"/>
        </a:xfrm>
      </p:grpSpPr>
      <p:sp>
        <p:nvSpPr>
          <p:cNvPr id="188" name="Google Shape;188;p39"/>
          <p:cNvSpPr txBox="1">
            <a:spLocks noGrp="1"/>
          </p:cNvSpPr>
          <p:nvPr>
            <p:ph type="body" idx="1"/>
          </p:nvPr>
        </p:nvSpPr>
        <p:spPr>
          <a:xfrm>
            <a:off x="311700" y="4230575"/>
            <a:ext cx="5998800" cy="605100"/>
          </a:xfrm>
          <a:prstGeom prst="rect">
            <a:avLst/>
          </a:prstGeom>
          <a:noFill/>
          <a:ln>
            <a:noFill/>
          </a:ln>
        </p:spPr>
        <p:txBody>
          <a:bodyPr spcFirstLastPara="1" wrap="square" lIns="68575" tIns="68575" rIns="68575" bIns="68575" anchor="ctr" anchorCtr="0">
            <a:normAutofit/>
          </a:bodyPr>
          <a:lstStyle>
            <a:lvl1pPr marL="457200" lvl="0" indent="-228600" algn="l">
              <a:lnSpc>
                <a:spcPct val="100000"/>
              </a:lnSpc>
              <a:spcBef>
                <a:spcPts val="0"/>
              </a:spcBef>
              <a:spcAft>
                <a:spcPts val="0"/>
              </a:spcAft>
              <a:buSzPts val="1400"/>
              <a:buNone/>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89" name="Google Shape;189;p39"/>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rm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90"/>
        <p:cNvGrpSpPr/>
        <p:nvPr/>
      </p:nvGrpSpPr>
      <p:grpSpPr>
        <a:xfrm>
          <a:off x="0" y="0"/>
          <a:ext cx="0" cy="0"/>
          <a:chOff x="0" y="0"/>
          <a:chExt cx="0" cy="0"/>
        </a:xfrm>
      </p:grpSpPr>
      <p:sp>
        <p:nvSpPr>
          <p:cNvPr id="191" name="Google Shape;191;p40"/>
          <p:cNvSpPr txBox="1">
            <a:spLocks noGrp="1"/>
          </p:cNvSpPr>
          <p:nvPr>
            <p:ph type="title"/>
          </p:nvPr>
        </p:nvSpPr>
        <p:spPr>
          <a:xfrm>
            <a:off x="311700" y="1106125"/>
            <a:ext cx="8520600" cy="1963500"/>
          </a:xfrm>
          <a:prstGeom prst="rect">
            <a:avLst/>
          </a:prstGeom>
          <a:noFill/>
          <a:ln>
            <a:noFill/>
          </a:ln>
        </p:spPr>
        <p:txBody>
          <a:bodyPr spcFirstLastPara="1" wrap="square" lIns="68575" tIns="68575" rIns="68575" bIns="68575" anchor="b" anchorCtr="0">
            <a:normAutofit/>
          </a:bodyPr>
          <a:lstStyle>
            <a:lvl1pPr lvl="0" algn="ctr">
              <a:lnSpc>
                <a:spcPct val="100000"/>
              </a:lnSpc>
              <a:spcBef>
                <a:spcPts val="0"/>
              </a:spcBef>
              <a:spcAft>
                <a:spcPts val="0"/>
              </a:spcAft>
              <a:buSzPts val="9000"/>
              <a:buNone/>
              <a:defRPr sz="12000"/>
            </a:lvl1pPr>
            <a:lvl2pPr lvl="1" algn="ctr">
              <a:lnSpc>
                <a:spcPct val="100000"/>
              </a:lnSpc>
              <a:spcBef>
                <a:spcPts val="0"/>
              </a:spcBef>
              <a:spcAft>
                <a:spcPts val="0"/>
              </a:spcAft>
              <a:buSzPts val="9000"/>
              <a:buNone/>
              <a:defRPr sz="12000"/>
            </a:lvl2pPr>
            <a:lvl3pPr lvl="2" algn="ctr">
              <a:lnSpc>
                <a:spcPct val="100000"/>
              </a:lnSpc>
              <a:spcBef>
                <a:spcPts val="0"/>
              </a:spcBef>
              <a:spcAft>
                <a:spcPts val="0"/>
              </a:spcAft>
              <a:buSzPts val="9000"/>
              <a:buNone/>
              <a:defRPr sz="12000"/>
            </a:lvl3pPr>
            <a:lvl4pPr lvl="3" algn="ctr">
              <a:lnSpc>
                <a:spcPct val="100000"/>
              </a:lnSpc>
              <a:spcBef>
                <a:spcPts val="0"/>
              </a:spcBef>
              <a:spcAft>
                <a:spcPts val="0"/>
              </a:spcAft>
              <a:buSzPts val="9000"/>
              <a:buNone/>
              <a:defRPr sz="12000"/>
            </a:lvl4pPr>
            <a:lvl5pPr lvl="4" algn="ctr">
              <a:lnSpc>
                <a:spcPct val="100000"/>
              </a:lnSpc>
              <a:spcBef>
                <a:spcPts val="0"/>
              </a:spcBef>
              <a:spcAft>
                <a:spcPts val="0"/>
              </a:spcAft>
              <a:buSzPts val="9000"/>
              <a:buNone/>
              <a:defRPr sz="12000"/>
            </a:lvl5pPr>
            <a:lvl6pPr lvl="5" algn="ctr">
              <a:lnSpc>
                <a:spcPct val="100000"/>
              </a:lnSpc>
              <a:spcBef>
                <a:spcPts val="0"/>
              </a:spcBef>
              <a:spcAft>
                <a:spcPts val="0"/>
              </a:spcAft>
              <a:buSzPts val="9000"/>
              <a:buNone/>
              <a:defRPr sz="12000"/>
            </a:lvl6pPr>
            <a:lvl7pPr lvl="6" algn="ctr">
              <a:lnSpc>
                <a:spcPct val="100000"/>
              </a:lnSpc>
              <a:spcBef>
                <a:spcPts val="0"/>
              </a:spcBef>
              <a:spcAft>
                <a:spcPts val="0"/>
              </a:spcAft>
              <a:buSzPts val="9000"/>
              <a:buNone/>
              <a:defRPr sz="12000"/>
            </a:lvl7pPr>
            <a:lvl8pPr lvl="7" algn="ctr">
              <a:lnSpc>
                <a:spcPct val="100000"/>
              </a:lnSpc>
              <a:spcBef>
                <a:spcPts val="0"/>
              </a:spcBef>
              <a:spcAft>
                <a:spcPts val="0"/>
              </a:spcAft>
              <a:buSzPts val="9000"/>
              <a:buNone/>
              <a:defRPr sz="12000"/>
            </a:lvl8pPr>
            <a:lvl9pPr lvl="8" algn="ctr">
              <a:lnSpc>
                <a:spcPct val="100000"/>
              </a:lnSpc>
              <a:spcBef>
                <a:spcPts val="0"/>
              </a:spcBef>
              <a:spcAft>
                <a:spcPts val="0"/>
              </a:spcAft>
              <a:buSzPts val="9000"/>
              <a:buNone/>
              <a:defRPr sz="12000"/>
            </a:lvl9pPr>
          </a:lstStyle>
          <a:p>
            <a:endParaRPr/>
          </a:p>
        </p:txBody>
      </p:sp>
      <p:sp>
        <p:nvSpPr>
          <p:cNvPr id="192" name="Google Shape;192;p40"/>
          <p:cNvSpPr txBox="1">
            <a:spLocks noGrp="1"/>
          </p:cNvSpPr>
          <p:nvPr>
            <p:ph type="body" idx="1"/>
          </p:nvPr>
        </p:nvSpPr>
        <p:spPr>
          <a:xfrm>
            <a:off x="311700" y="3152225"/>
            <a:ext cx="8520600" cy="1300800"/>
          </a:xfrm>
          <a:prstGeom prst="rect">
            <a:avLst/>
          </a:prstGeom>
          <a:noFill/>
          <a:ln>
            <a:noFill/>
          </a:ln>
        </p:spPr>
        <p:txBody>
          <a:bodyPr spcFirstLastPara="1" wrap="square" lIns="68575" tIns="68575" rIns="68575" bIns="68575" anchor="t" anchorCtr="0">
            <a:normAutofit/>
          </a:bodyPr>
          <a:lstStyle>
            <a:lvl1pPr marL="457200" lvl="0" indent="-317500" algn="ctr">
              <a:lnSpc>
                <a:spcPct val="115000"/>
              </a:lnSpc>
              <a:spcBef>
                <a:spcPts val="0"/>
              </a:spcBef>
              <a:spcAft>
                <a:spcPts val="0"/>
              </a:spcAft>
              <a:buSzPts val="1400"/>
              <a:buChar char="●"/>
              <a:defRPr/>
            </a:lvl1pPr>
            <a:lvl2pPr marL="914400" lvl="1" indent="-298450" algn="ctr">
              <a:lnSpc>
                <a:spcPct val="115000"/>
              </a:lnSpc>
              <a:spcBef>
                <a:spcPts val="0"/>
              </a:spcBef>
              <a:spcAft>
                <a:spcPts val="0"/>
              </a:spcAft>
              <a:buSzPts val="1100"/>
              <a:buChar char="○"/>
              <a:defRPr/>
            </a:lvl2pPr>
            <a:lvl3pPr marL="1371600" lvl="2" indent="-298450" algn="ctr">
              <a:lnSpc>
                <a:spcPct val="115000"/>
              </a:lnSpc>
              <a:spcBef>
                <a:spcPts val="0"/>
              </a:spcBef>
              <a:spcAft>
                <a:spcPts val="0"/>
              </a:spcAft>
              <a:buSzPts val="1100"/>
              <a:buChar char="■"/>
              <a:defRPr/>
            </a:lvl3pPr>
            <a:lvl4pPr marL="1828800" lvl="3" indent="-298450" algn="ctr">
              <a:lnSpc>
                <a:spcPct val="115000"/>
              </a:lnSpc>
              <a:spcBef>
                <a:spcPts val="0"/>
              </a:spcBef>
              <a:spcAft>
                <a:spcPts val="0"/>
              </a:spcAft>
              <a:buSzPts val="1100"/>
              <a:buChar char="●"/>
              <a:defRPr/>
            </a:lvl4pPr>
            <a:lvl5pPr marL="2286000" lvl="4" indent="-298450" algn="ctr">
              <a:lnSpc>
                <a:spcPct val="115000"/>
              </a:lnSpc>
              <a:spcBef>
                <a:spcPts val="0"/>
              </a:spcBef>
              <a:spcAft>
                <a:spcPts val="0"/>
              </a:spcAft>
              <a:buSzPts val="1100"/>
              <a:buChar char="○"/>
              <a:defRPr/>
            </a:lvl5pPr>
            <a:lvl6pPr marL="2743200" lvl="5" indent="-298450" algn="ctr">
              <a:lnSpc>
                <a:spcPct val="115000"/>
              </a:lnSpc>
              <a:spcBef>
                <a:spcPts val="0"/>
              </a:spcBef>
              <a:spcAft>
                <a:spcPts val="0"/>
              </a:spcAft>
              <a:buSzPts val="1100"/>
              <a:buChar char="■"/>
              <a:defRPr/>
            </a:lvl6pPr>
            <a:lvl7pPr marL="3200400" lvl="6" indent="-298450" algn="ctr">
              <a:lnSpc>
                <a:spcPct val="115000"/>
              </a:lnSpc>
              <a:spcBef>
                <a:spcPts val="0"/>
              </a:spcBef>
              <a:spcAft>
                <a:spcPts val="0"/>
              </a:spcAft>
              <a:buSzPts val="1100"/>
              <a:buChar char="●"/>
              <a:defRPr/>
            </a:lvl7pPr>
            <a:lvl8pPr marL="3657600" lvl="7" indent="-298450" algn="ctr">
              <a:lnSpc>
                <a:spcPct val="115000"/>
              </a:lnSpc>
              <a:spcBef>
                <a:spcPts val="0"/>
              </a:spcBef>
              <a:spcAft>
                <a:spcPts val="0"/>
              </a:spcAft>
              <a:buSzPts val="1100"/>
              <a:buChar char="○"/>
              <a:defRPr/>
            </a:lvl8pPr>
            <a:lvl9pPr marL="4114800" lvl="8" indent="-298450" algn="ctr">
              <a:lnSpc>
                <a:spcPct val="115000"/>
              </a:lnSpc>
              <a:spcBef>
                <a:spcPts val="0"/>
              </a:spcBef>
              <a:spcAft>
                <a:spcPts val="0"/>
              </a:spcAft>
              <a:buSzPts val="1100"/>
              <a:buChar char="■"/>
              <a:defRPr/>
            </a:lvl9pPr>
          </a:lstStyle>
          <a:p>
            <a:endParaRPr/>
          </a:p>
        </p:txBody>
      </p:sp>
      <p:sp>
        <p:nvSpPr>
          <p:cNvPr id="193" name="Google Shape;193;p40"/>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rm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194"/>
        <p:cNvGrpSpPr/>
        <p:nvPr/>
      </p:nvGrpSpPr>
      <p:grpSpPr>
        <a:xfrm>
          <a:off x="0" y="0"/>
          <a:ext cx="0" cy="0"/>
          <a:chOff x="0" y="0"/>
          <a:chExt cx="0" cy="0"/>
        </a:xfrm>
      </p:grpSpPr>
      <p:sp>
        <p:nvSpPr>
          <p:cNvPr id="195" name="Google Shape;195;p41"/>
          <p:cNvSpPr/>
          <p:nvPr/>
        </p:nvSpPr>
        <p:spPr>
          <a:xfrm>
            <a:off x="0" y="0"/>
            <a:ext cx="9144000" cy="5143500"/>
          </a:xfrm>
          <a:prstGeom prst="rect">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1"/>
          <p:cNvSpPr/>
          <p:nvPr/>
        </p:nvSpPr>
        <p:spPr>
          <a:xfrm>
            <a:off x="0" y="3692275"/>
            <a:ext cx="9144087" cy="1364606"/>
          </a:xfrm>
          <a:custGeom>
            <a:avLst/>
            <a:gdLst/>
            <a:ahLst/>
            <a:cxnLst/>
            <a:rect l="l" t="t" r="r" b="b"/>
            <a:pathLst>
              <a:path w="472807" h="72779" extrusionOk="0">
                <a:moveTo>
                  <a:pt x="0" y="72779"/>
                </a:moveTo>
                <a:lnTo>
                  <a:pt x="27992" y="46314"/>
                </a:lnTo>
                <a:lnTo>
                  <a:pt x="46313" y="57511"/>
                </a:lnTo>
                <a:lnTo>
                  <a:pt x="86520" y="0"/>
                </a:lnTo>
                <a:lnTo>
                  <a:pt x="153700" y="62600"/>
                </a:lnTo>
                <a:lnTo>
                  <a:pt x="172022" y="21885"/>
                </a:lnTo>
                <a:lnTo>
                  <a:pt x="202559" y="44278"/>
                </a:lnTo>
                <a:lnTo>
                  <a:pt x="233095" y="27483"/>
                </a:lnTo>
                <a:lnTo>
                  <a:pt x="265159" y="44278"/>
                </a:lnTo>
                <a:lnTo>
                  <a:pt x="304347" y="20358"/>
                </a:lnTo>
                <a:lnTo>
                  <a:pt x="358804" y="45805"/>
                </a:lnTo>
                <a:lnTo>
                  <a:pt x="387814" y="18322"/>
                </a:lnTo>
                <a:lnTo>
                  <a:pt x="430056" y="49877"/>
                </a:lnTo>
                <a:lnTo>
                  <a:pt x="472807" y="16286"/>
                </a:lnTo>
              </a:path>
            </a:pathLst>
          </a:custGeom>
          <a:noFill/>
          <a:ln w="9525" cap="flat" cmpd="sng">
            <a:solidFill>
              <a:srgbClr val="BCBCBC"/>
            </a:solidFill>
            <a:prstDash val="solid"/>
            <a:round/>
            <a:headEnd type="none" w="sm" len="sm"/>
            <a:tailEnd type="none" w="sm" len="sm"/>
          </a:ln>
        </p:spPr>
      </p:sp>
      <p:sp>
        <p:nvSpPr>
          <p:cNvPr id="197" name="Google Shape;197;p41"/>
          <p:cNvSpPr txBox="1">
            <a:spLocks noGrp="1"/>
          </p:cNvSpPr>
          <p:nvPr>
            <p:ph type="ctrTitle"/>
          </p:nvPr>
        </p:nvSpPr>
        <p:spPr>
          <a:xfrm>
            <a:off x="589350" y="843375"/>
            <a:ext cx="6883800" cy="1658100"/>
          </a:xfrm>
          <a:prstGeom prst="rect">
            <a:avLst/>
          </a:prstGeom>
          <a:noFill/>
        </p:spPr>
        <p:txBody>
          <a:bodyPr spcFirstLastPara="1" wrap="square" lIns="68575" tIns="68575" rIns="68575" bIns="68575" anchor="b" anchorCtr="0">
            <a:normAutofit/>
          </a:bodyPr>
          <a:lstStyle>
            <a:lvl1pPr lvl="0" algn="l">
              <a:lnSpc>
                <a:spcPct val="100000"/>
              </a:lnSpc>
              <a:spcBef>
                <a:spcPts val="0"/>
              </a:spcBef>
              <a:spcAft>
                <a:spcPts val="0"/>
              </a:spcAft>
              <a:buClr>
                <a:srgbClr val="FFFFFF"/>
              </a:buClr>
              <a:buSzPts val="4200"/>
              <a:buNone/>
              <a:defRPr sz="4200">
                <a:solidFill>
                  <a:srgbClr val="FFFFFF"/>
                </a:solidFill>
              </a:defRPr>
            </a:lvl1pPr>
            <a:lvl2pPr lvl="1" algn="l">
              <a:lnSpc>
                <a:spcPct val="100000"/>
              </a:lnSpc>
              <a:spcBef>
                <a:spcPts val="0"/>
              </a:spcBef>
              <a:spcAft>
                <a:spcPts val="0"/>
              </a:spcAft>
              <a:buClr>
                <a:srgbClr val="FFFFFF"/>
              </a:buClr>
              <a:buSzPts val="4200"/>
              <a:buNone/>
              <a:defRPr sz="4200">
                <a:solidFill>
                  <a:srgbClr val="FFFFFF"/>
                </a:solidFill>
              </a:defRPr>
            </a:lvl2pPr>
            <a:lvl3pPr lvl="2" algn="l">
              <a:lnSpc>
                <a:spcPct val="100000"/>
              </a:lnSpc>
              <a:spcBef>
                <a:spcPts val="0"/>
              </a:spcBef>
              <a:spcAft>
                <a:spcPts val="0"/>
              </a:spcAft>
              <a:buClr>
                <a:srgbClr val="FFFFFF"/>
              </a:buClr>
              <a:buSzPts val="4200"/>
              <a:buNone/>
              <a:defRPr sz="4200">
                <a:solidFill>
                  <a:srgbClr val="FFFFFF"/>
                </a:solidFill>
              </a:defRPr>
            </a:lvl3pPr>
            <a:lvl4pPr lvl="3" algn="l">
              <a:lnSpc>
                <a:spcPct val="100000"/>
              </a:lnSpc>
              <a:spcBef>
                <a:spcPts val="0"/>
              </a:spcBef>
              <a:spcAft>
                <a:spcPts val="0"/>
              </a:spcAft>
              <a:buClr>
                <a:srgbClr val="FFFFFF"/>
              </a:buClr>
              <a:buSzPts val="4200"/>
              <a:buNone/>
              <a:defRPr sz="4200">
                <a:solidFill>
                  <a:srgbClr val="FFFFFF"/>
                </a:solidFill>
              </a:defRPr>
            </a:lvl4pPr>
            <a:lvl5pPr lvl="4" algn="l">
              <a:lnSpc>
                <a:spcPct val="100000"/>
              </a:lnSpc>
              <a:spcBef>
                <a:spcPts val="0"/>
              </a:spcBef>
              <a:spcAft>
                <a:spcPts val="0"/>
              </a:spcAft>
              <a:buClr>
                <a:srgbClr val="FFFFFF"/>
              </a:buClr>
              <a:buSzPts val="4200"/>
              <a:buNone/>
              <a:defRPr sz="4200">
                <a:solidFill>
                  <a:srgbClr val="FFFFFF"/>
                </a:solidFill>
              </a:defRPr>
            </a:lvl5pPr>
            <a:lvl6pPr lvl="5" algn="l">
              <a:lnSpc>
                <a:spcPct val="100000"/>
              </a:lnSpc>
              <a:spcBef>
                <a:spcPts val="0"/>
              </a:spcBef>
              <a:spcAft>
                <a:spcPts val="0"/>
              </a:spcAft>
              <a:buClr>
                <a:srgbClr val="FFFFFF"/>
              </a:buClr>
              <a:buSzPts val="4200"/>
              <a:buNone/>
              <a:defRPr sz="4200">
                <a:solidFill>
                  <a:srgbClr val="FFFFFF"/>
                </a:solidFill>
              </a:defRPr>
            </a:lvl6pPr>
            <a:lvl7pPr lvl="6" algn="l">
              <a:lnSpc>
                <a:spcPct val="100000"/>
              </a:lnSpc>
              <a:spcBef>
                <a:spcPts val="0"/>
              </a:spcBef>
              <a:spcAft>
                <a:spcPts val="0"/>
              </a:spcAft>
              <a:buClr>
                <a:srgbClr val="FFFFFF"/>
              </a:buClr>
              <a:buSzPts val="4200"/>
              <a:buNone/>
              <a:defRPr sz="4200">
                <a:solidFill>
                  <a:srgbClr val="FFFFFF"/>
                </a:solidFill>
              </a:defRPr>
            </a:lvl7pPr>
            <a:lvl8pPr lvl="7" algn="l">
              <a:lnSpc>
                <a:spcPct val="100000"/>
              </a:lnSpc>
              <a:spcBef>
                <a:spcPts val="0"/>
              </a:spcBef>
              <a:spcAft>
                <a:spcPts val="0"/>
              </a:spcAft>
              <a:buClr>
                <a:srgbClr val="FFFFFF"/>
              </a:buClr>
              <a:buSzPts val="4200"/>
              <a:buNone/>
              <a:defRPr sz="4200">
                <a:solidFill>
                  <a:srgbClr val="FFFFFF"/>
                </a:solidFill>
              </a:defRPr>
            </a:lvl8pPr>
            <a:lvl9pPr lvl="8" algn="l">
              <a:lnSpc>
                <a:spcPct val="100000"/>
              </a:lnSpc>
              <a:spcBef>
                <a:spcPts val="0"/>
              </a:spcBef>
              <a:spcAft>
                <a:spcPts val="0"/>
              </a:spcAft>
              <a:buClr>
                <a:srgbClr val="FFFFFF"/>
              </a:buClr>
              <a:buSzPts val="4200"/>
              <a:buNone/>
              <a:defRPr sz="4200">
                <a:solidFill>
                  <a:srgbClr val="FFFFFF"/>
                </a:solidFill>
              </a:defRPr>
            </a:lvl9pPr>
          </a:lstStyle>
          <a:p>
            <a:endParaRPr/>
          </a:p>
        </p:txBody>
      </p:sp>
      <p:sp>
        <p:nvSpPr>
          <p:cNvPr id="198" name="Google Shape;198;p41"/>
          <p:cNvSpPr txBox="1">
            <a:spLocks noGrp="1"/>
          </p:cNvSpPr>
          <p:nvPr>
            <p:ph type="sldNum" idx="12"/>
          </p:nvPr>
        </p:nvSpPr>
        <p:spPr>
          <a:xfrm>
            <a:off x="8472458" y="4663217"/>
            <a:ext cx="548700" cy="393600"/>
          </a:xfrm>
          <a:prstGeom prst="rect">
            <a:avLst/>
          </a:prstGeom>
          <a:noFill/>
        </p:spPr>
        <p:txBody>
          <a:bodyPr spcFirstLastPara="1" wrap="square" lIns="68575" tIns="68575" rIns="68575" bIns="6857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1297500" y="393750"/>
            <a:ext cx="7038900" cy="914100"/>
          </a:xfrm>
          <a:prstGeom prst="rect">
            <a:avLst/>
          </a:prstGeom>
          <a:noFill/>
          <a:ln>
            <a:noFill/>
          </a:ln>
        </p:spPr>
        <p:txBody>
          <a:bodyPr spcFirstLastPara="1" wrap="square" lIns="68575" tIns="68575" rIns="68575" bIns="68575" anchor="t" anchorCtr="0">
            <a:noAutofit/>
          </a:bodyPr>
          <a:lstStyle>
            <a:lvl1pPr lvl="0" algn="l">
              <a:lnSpc>
                <a:spcPct val="90000"/>
              </a:lnSpc>
              <a:spcBef>
                <a:spcPts val="0"/>
              </a:spcBef>
              <a:spcAft>
                <a:spcPts val="0"/>
              </a:spcAft>
              <a:buClr>
                <a:srgbClr val="EDEDED"/>
              </a:buClr>
              <a:buSzPts val="1800"/>
              <a:buFont typeface="Corbel"/>
              <a:buNone/>
              <a:defRPr sz="2400"/>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207" name="Google Shape;207;p43"/>
          <p:cNvSpPr txBox="1">
            <a:spLocks noGrp="1"/>
          </p:cNvSpPr>
          <p:nvPr>
            <p:ph type="body" idx="1"/>
          </p:nvPr>
        </p:nvSpPr>
        <p:spPr>
          <a:xfrm>
            <a:off x="1297500" y="1567550"/>
            <a:ext cx="7038900" cy="2911200"/>
          </a:xfrm>
          <a:prstGeom prst="rect">
            <a:avLst/>
          </a:prstGeom>
          <a:noFill/>
          <a:ln>
            <a:noFill/>
          </a:ln>
        </p:spPr>
        <p:txBody>
          <a:bodyPr spcFirstLastPara="1" wrap="square" lIns="68575" tIns="68575" rIns="68575" bIns="68575" anchor="t" anchorCtr="0">
            <a:noAutofit/>
          </a:bodyPr>
          <a:lstStyle>
            <a:lvl1pPr marL="457200" lvl="0" indent="-292100" algn="l">
              <a:lnSpc>
                <a:spcPct val="90000"/>
              </a:lnSpc>
              <a:spcBef>
                <a:spcPts val="0"/>
              </a:spcBef>
              <a:spcAft>
                <a:spcPts val="0"/>
              </a:spcAft>
              <a:buClr>
                <a:srgbClr val="EDEDED"/>
              </a:buClr>
              <a:buSzPts val="1000"/>
              <a:buChar char="●"/>
              <a:defRPr/>
            </a:lvl1pPr>
            <a:lvl2pPr marL="914400" lvl="1" indent="-279400" algn="l">
              <a:lnSpc>
                <a:spcPct val="90000"/>
              </a:lnSpc>
              <a:spcBef>
                <a:spcPts val="1600"/>
              </a:spcBef>
              <a:spcAft>
                <a:spcPts val="0"/>
              </a:spcAft>
              <a:buClr>
                <a:srgbClr val="EDEDED"/>
              </a:buClr>
              <a:buSzPts val="800"/>
              <a:buChar char="○"/>
              <a:defRPr/>
            </a:lvl2pPr>
            <a:lvl3pPr marL="1371600" lvl="2" indent="-279400" algn="l">
              <a:lnSpc>
                <a:spcPct val="90000"/>
              </a:lnSpc>
              <a:spcBef>
                <a:spcPts val="1600"/>
              </a:spcBef>
              <a:spcAft>
                <a:spcPts val="0"/>
              </a:spcAft>
              <a:buClr>
                <a:srgbClr val="EDEDED"/>
              </a:buClr>
              <a:buSzPts val="800"/>
              <a:buChar char="■"/>
              <a:defRPr/>
            </a:lvl3pPr>
            <a:lvl4pPr marL="1828800" lvl="3" indent="-279400" algn="l">
              <a:lnSpc>
                <a:spcPct val="90000"/>
              </a:lnSpc>
              <a:spcBef>
                <a:spcPts val="1600"/>
              </a:spcBef>
              <a:spcAft>
                <a:spcPts val="0"/>
              </a:spcAft>
              <a:buClr>
                <a:srgbClr val="EDEDED"/>
              </a:buClr>
              <a:buSzPts val="800"/>
              <a:buChar char="●"/>
              <a:defRPr/>
            </a:lvl4pPr>
            <a:lvl5pPr marL="2286000" lvl="4" indent="-279400" algn="l">
              <a:lnSpc>
                <a:spcPct val="90000"/>
              </a:lnSpc>
              <a:spcBef>
                <a:spcPts val="1600"/>
              </a:spcBef>
              <a:spcAft>
                <a:spcPts val="0"/>
              </a:spcAft>
              <a:buClr>
                <a:srgbClr val="EDEDED"/>
              </a:buClr>
              <a:buSzPts val="800"/>
              <a:buChar char="○"/>
              <a:defRPr/>
            </a:lvl5pPr>
            <a:lvl6pPr marL="2743200" lvl="5" indent="-279400" algn="l">
              <a:lnSpc>
                <a:spcPct val="90000"/>
              </a:lnSpc>
              <a:spcBef>
                <a:spcPts val="1600"/>
              </a:spcBef>
              <a:spcAft>
                <a:spcPts val="0"/>
              </a:spcAft>
              <a:buClr>
                <a:schemeClr val="lt1"/>
              </a:buClr>
              <a:buSzPts val="800"/>
              <a:buChar char="■"/>
              <a:defRPr/>
            </a:lvl6pPr>
            <a:lvl7pPr marL="3200400" lvl="6" indent="-279400" algn="l">
              <a:lnSpc>
                <a:spcPct val="90000"/>
              </a:lnSpc>
              <a:spcBef>
                <a:spcPts val="1600"/>
              </a:spcBef>
              <a:spcAft>
                <a:spcPts val="0"/>
              </a:spcAft>
              <a:buClr>
                <a:schemeClr val="lt1"/>
              </a:buClr>
              <a:buSzPts val="800"/>
              <a:buChar char="●"/>
              <a:defRPr/>
            </a:lvl7pPr>
            <a:lvl8pPr marL="3657600" lvl="7" indent="-279400" algn="l">
              <a:lnSpc>
                <a:spcPct val="90000"/>
              </a:lnSpc>
              <a:spcBef>
                <a:spcPts val="1600"/>
              </a:spcBef>
              <a:spcAft>
                <a:spcPts val="0"/>
              </a:spcAft>
              <a:buClr>
                <a:schemeClr val="lt1"/>
              </a:buClr>
              <a:buSzPts val="800"/>
              <a:buChar char="○"/>
              <a:defRPr/>
            </a:lvl8pPr>
            <a:lvl9pPr marL="4114800" lvl="8" indent="-279400" algn="l">
              <a:lnSpc>
                <a:spcPct val="90000"/>
              </a:lnSpc>
              <a:spcBef>
                <a:spcPts val="1600"/>
              </a:spcBef>
              <a:spcAft>
                <a:spcPts val="1600"/>
              </a:spcAft>
              <a:buClr>
                <a:schemeClr val="lt1"/>
              </a:buClr>
              <a:buSzPts val="800"/>
              <a:buChar char="■"/>
              <a:defRPr/>
            </a:lvl9pPr>
          </a:lstStyle>
          <a:p>
            <a:endParaRPr/>
          </a:p>
        </p:txBody>
      </p:sp>
      <p:sp>
        <p:nvSpPr>
          <p:cNvPr id="208" name="Google Shape;208;p43"/>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rgbClr val="EDEDED"/>
              </a:buClr>
              <a:buSzPts val="900"/>
              <a:buFont typeface="Corbel"/>
              <a:buNone/>
              <a:defRPr sz="900">
                <a:solidFill>
                  <a:srgbClr val="EDEDED"/>
                </a:solidFill>
                <a:latin typeface="Corbel"/>
                <a:ea typeface="Corbel"/>
                <a:cs typeface="Corbel"/>
                <a:sym typeface="Corbel"/>
              </a:defRPr>
            </a:lvl1pPr>
            <a:lvl2pPr marL="0" lvl="1" indent="0" algn="r">
              <a:buClr>
                <a:srgbClr val="EDEDED"/>
              </a:buClr>
              <a:buSzPts val="900"/>
              <a:buFont typeface="Corbel"/>
              <a:buNone/>
              <a:defRPr sz="900">
                <a:solidFill>
                  <a:srgbClr val="EDEDED"/>
                </a:solidFill>
                <a:latin typeface="Corbel"/>
                <a:ea typeface="Corbel"/>
                <a:cs typeface="Corbel"/>
                <a:sym typeface="Corbel"/>
              </a:defRPr>
            </a:lvl2pPr>
            <a:lvl3pPr marL="0" lvl="2" indent="0" algn="r">
              <a:buClr>
                <a:srgbClr val="EDEDED"/>
              </a:buClr>
              <a:buSzPts val="900"/>
              <a:buFont typeface="Corbel"/>
              <a:buNone/>
              <a:defRPr sz="900">
                <a:solidFill>
                  <a:srgbClr val="EDEDED"/>
                </a:solidFill>
                <a:latin typeface="Corbel"/>
                <a:ea typeface="Corbel"/>
                <a:cs typeface="Corbel"/>
                <a:sym typeface="Corbel"/>
              </a:defRPr>
            </a:lvl3pPr>
            <a:lvl4pPr marL="0" lvl="3" indent="0" algn="r">
              <a:buClr>
                <a:srgbClr val="EDEDED"/>
              </a:buClr>
              <a:buSzPts val="900"/>
              <a:buFont typeface="Corbel"/>
              <a:buNone/>
              <a:defRPr sz="900">
                <a:solidFill>
                  <a:srgbClr val="EDEDED"/>
                </a:solidFill>
                <a:latin typeface="Corbel"/>
                <a:ea typeface="Corbel"/>
                <a:cs typeface="Corbel"/>
                <a:sym typeface="Corbel"/>
              </a:defRPr>
            </a:lvl4pPr>
            <a:lvl5pPr marL="0" lvl="4" indent="0" algn="r">
              <a:buClr>
                <a:srgbClr val="EDEDED"/>
              </a:buClr>
              <a:buSzPts val="900"/>
              <a:buFont typeface="Corbel"/>
              <a:buNone/>
              <a:defRPr sz="900">
                <a:solidFill>
                  <a:srgbClr val="EDEDED"/>
                </a:solidFill>
                <a:latin typeface="Corbel"/>
                <a:ea typeface="Corbel"/>
                <a:cs typeface="Corbel"/>
                <a:sym typeface="Corbel"/>
              </a:defRPr>
            </a:lvl5pPr>
            <a:lvl6pPr marL="0" lvl="5" indent="0" algn="r">
              <a:buClr>
                <a:srgbClr val="EDEDED"/>
              </a:buClr>
              <a:buSzPts val="900"/>
              <a:buFont typeface="Corbel"/>
              <a:buNone/>
              <a:defRPr sz="900">
                <a:solidFill>
                  <a:srgbClr val="EDEDED"/>
                </a:solidFill>
                <a:latin typeface="Corbel"/>
                <a:ea typeface="Corbel"/>
                <a:cs typeface="Corbel"/>
                <a:sym typeface="Corbel"/>
              </a:defRPr>
            </a:lvl6pPr>
            <a:lvl7pPr marL="0" lvl="6" indent="0" algn="r">
              <a:buClr>
                <a:srgbClr val="EDEDED"/>
              </a:buClr>
              <a:buSzPts val="900"/>
              <a:buFont typeface="Corbel"/>
              <a:buNone/>
              <a:defRPr sz="900">
                <a:solidFill>
                  <a:srgbClr val="EDEDED"/>
                </a:solidFill>
                <a:latin typeface="Corbel"/>
                <a:ea typeface="Corbel"/>
                <a:cs typeface="Corbel"/>
                <a:sym typeface="Corbel"/>
              </a:defRPr>
            </a:lvl7pPr>
            <a:lvl8pPr marL="0" lvl="7" indent="0" algn="r">
              <a:buClr>
                <a:srgbClr val="EDEDED"/>
              </a:buClr>
              <a:buSzPts val="900"/>
              <a:buFont typeface="Corbel"/>
              <a:buNone/>
              <a:defRPr sz="900">
                <a:solidFill>
                  <a:srgbClr val="EDEDED"/>
                </a:solidFill>
                <a:latin typeface="Corbel"/>
                <a:ea typeface="Corbel"/>
                <a:cs typeface="Corbel"/>
                <a:sym typeface="Corbel"/>
              </a:defRPr>
            </a:lvl8pPr>
            <a:lvl9pPr marL="0" lvl="8" indent="0" algn="r">
              <a:buClr>
                <a:srgbClr val="EDEDED"/>
              </a:buClr>
              <a:buSzPts val="900"/>
              <a:buFont typeface="Corbel"/>
              <a:buNone/>
              <a:defRPr sz="900">
                <a:solidFill>
                  <a:srgbClr val="EDEDED"/>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9"/>
        <p:cNvGrpSpPr/>
        <p:nvPr/>
      </p:nvGrpSpPr>
      <p:grpSpPr>
        <a:xfrm>
          <a:off x="0" y="0"/>
          <a:ext cx="0" cy="0"/>
          <a:chOff x="0" y="0"/>
          <a:chExt cx="0" cy="0"/>
        </a:xfrm>
      </p:grpSpPr>
      <p:sp>
        <p:nvSpPr>
          <p:cNvPr id="210" name="Google Shape;210;p44"/>
          <p:cNvSpPr txBox="1">
            <a:spLocks noGrp="1"/>
          </p:cNvSpPr>
          <p:nvPr>
            <p:ph type="ctrTitle"/>
          </p:nvPr>
        </p:nvSpPr>
        <p:spPr>
          <a:xfrm>
            <a:off x="1657350" y="3348021"/>
            <a:ext cx="6858000" cy="1231118"/>
          </a:xfrm>
          <a:prstGeom prst="rect">
            <a:avLst/>
          </a:prstGeom>
          <a:noFill/>
          <a:ln>
            <a:noFill/>
          </a:ln>
        </p:spPr>
        <p:txBody>
          <a:bodyPr spcFirstLastPara="1" wrap="square" lIns="68575" tIns="34275" rIns="68575" bIns="34275" anchor="t" anchorCtr="0">
            <a:normAutofit/>
          </a:bodyPr>
          <a:lstStyle>
            <a:lvl1pPr lvl="0" algn="r">
              <a:lnSpc>
                <a:spcPct val="90000"/>
              </a:lnSpc>
              <a:spcBef>
                <a:spcPts val="0"/>
              </a:spcBef>
              <a:spcAft>
                <a:spcPts val="0"/>
              </a:spcAft>
              <a:buClr>
                <a:srgbClr val="E2E2E2"/>
              </a:buClr>
              <a:buSzPts val="7200"/>
              <a:buFont typeface="Corbel"/>
              <a:buNone/>
              <a:defRPr sz="7200" b="0">
                <a:solidFill>
                  <a:srgbClr val="E2E2E2"/>
                </a:solidFill>
                <a:latin typeface="Corbel"/>
                <a:ea typeface="Corbel"/>
                <a:cs typeface="Corbel"/>
                <a:sym typeface="Corbe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1" name="Google Shape;211;p44"/>
          <p:cNvSpPr txBox="1">
            <a:spLocks noGrp="1"/>
          </p:cNvSpPr>
          <p:nvPr>
            <p:ph type="subTitle" idx="1"/>
          </p:nvPr>
        </p:nvSpPr>
        <p:spPr>
          <a:xfrm>
            <a:off x="1657349" y="2770781"/>
            <a:ext cx="6858000" cy="565519"/>
          </a:xfrm>
          <a:prstGeom prst="rect">
            <a:avLst/>
          </a:prstGeom>
          <a:noFill/>
          <a:ln>
            <a:noFill/>
          </a:ln>
        </p:spPr>
        <p:txBody>
          <a:bodyPr spcFirstLastPara="1" wrap="square" lIns="68575" tIns="34275" rIns="68575" bIns="34275" anchor="b" anchorCtr="0">
            <a:normAutofit/>
          </a:bodyPr>
          <a:lstStyle>
            <a:lvl1pPr lvl="0" algn="r">
              <a:lnSpc>
                <a:spcPct val="90000"/>
              </a:lnSpc>
              <a:spcBef>
                <a:spcPts val="800"/>
              </a:spcBef>
              <a:spcAft>
                <a:spcPts val="0"/>
              </a:spcAft>
              <a:buClr>
                <a:schemeClr val="lt2"/>
              </a:buClr>
              <a:buSzPts val="2400"/>
              <a:buNone/>
              <a:defRPr sz="2400" b="0">
                <a:solidFill>
                  <a:schemeClr val="lt2"/>
                </a:solidFill>
                <a:latin typeface="Corbel"/>
                <a:ea typeface="Corbel"/>
                <a:cs typeface="Corbel"/>
                <a:sym typeface="Corbel"/>
              </a:defRPr>
            </a:lvl1pPr>
            <a:lvl2pPr lvl="1" algn="ctr">
              <a:lnSpc>
                <a:spcPct val="90000"/>
              </a:lnSpc>
              <a:spcBef>
                <a:spcPts val="400"/>
              </a:spcBef>
              <a:spcAft>
                <a:spcPts val="0"/>
              </a:spcAft>
              <a:buClr>
                <a:srgbClr val="EDEDED"/>
              </a:buClr>
              <a:buSzPts val="1500"/>
              <a:buNone/>
              <a:defRPr sz="1500"/>
            </a:lvl2pPr>
            <a:lvl3pPr lvl="2" algn="ctr">
              <a:lnSpc>
                <a:spcPct val="90000"/>
              </a:lnSpc>
              <a:spcBef>
                <a:spcPts val="400"/>
              </a:spcBef>
              <a:spcAft>
                <a:spcPts val="0"/>
              </a:spcAft>
              <a:buClr>
                <a:srgbClr val="EDEDED"/>
              </a:buClr>
              <a:buSzPts val="1400"/>
              <a:buNone/>
              <a:defRPr sz="1400"/>
            </a:lvl3pPr>
            <a:lvl4pPr lvl="3" algn="ctr">
              <a:lnSpc>
                <a:spcPct val="90000"/>
              </a:lnSpc>
              <a:spcBef>
                <a:spcPts val="400"/>
              </a:spcBef>
              <a:spcAft>
                <a:spcPts val="0"/>
              </a:spcAft>
              <a:buClr>
                <a:srgbClr val="EDEDED"/>
              </a:buClr>
              <a:buSzPts val="1200"/>
              <a:buNone/>
              <a:defRPr sz="1200"/>
            </a:lvl4pPr>
            <a:lvl5pPr lvl="4" algn="ctr">
              <a:lnSpc>
                <a:spcPct val="90000"/>
              </a:lnSpc>
              <a:spcBef>
                <a:spcPts val="400"/>
              </a:spcBef>
              <a:spcAft>
                <a:spcPts val="0"/>
              </a:spcAft>
              <a:buClr>
                <a:srgbClr val="EDEDED"/>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a:endParaRPr/>
          </a:p>
        </p:txBody>
      </p:sp>
      <p:sp>
        <p:nvSpPr>
          <p:cNvPr id="212" name="Google Shape;212;p4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3" name="Google Shape;213;p4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4" name="Google Shape;214;p4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5"/>
        <p:cNvGrpSpPr/>
        <p:nvPr/>
      </p:nvGrpSpPr>
      <p:grpSpPr>
        <a:xfrm>
          <a:off x="0" y="0"/>
          <a:ext cx="0" cy="0"/>
          <a:chOff x="0" y="0"/>
          <a:chExt cx="0" cy="0"/>
        </a:xfrm>
      </p:grpSpPr>
      <p:sp>
        <p:nvSpPr>
          <p:cNvPr id="216" name="Google Shape;216;p4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EDEDED"/>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7" name="Google Shape;217;p45"/>
          <p:cNvSpPr txBox="1">
            <a:spLocks noGrp="1"/>
          </p:cNvSpPr>
          <p:nvPr>
            <p:ph type="body" idx="1"/>
          </p:nvPr>
        </p:nvSpPr>
        <p:spPr>
          <a:xfrm>
            <a:off x="840000" y="1369219"/>
            <a:ext cx="767535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EDEDED"/>
              </a:buClr>
              <a:buSzPts val="1400"/>
              <a:buChar char="•"/>
              <a:defRPr/>
            </a:lvl1pPr>
            <a:lvl2pPr marL="914400" lvl="1" indent="-317500" algn="l">
              <a:lnSpc>
                <a:spcPct val="90000"/>
              </a:lnSpc>
              <a:spcBef>
                <a:spcPts val="400"/>
              </a:spcBef>
              <a:spcAft>
                <a:spcPts val="0"/>
              </a:spcAft>
              <a:buClr>
                <a:srgbClr val="EDEDED"/>
              </a:buClr>
              <a:buSzPts val="1400"/>
              <a:buChar char="•"/>
              <a:defRPr/>
            </a:lvl2pPr>
            <a:lvl3pPr marL="1371600" lvl="2" indent="-317500" algn="l">
              <a:lnSpc>
                <a:spcPct val="90000"/>
              </a:lnSpc>
              <a:spcBef>
                <a:spcPts val="400"/>
              </a:spcBef>
              <a:spcAft>
                <a:spcPts val="0"/>
              </a:spcAft>
              <a:buClr>
                <a:srgbClr val="EDEDED"/>
              </a:buClr>
              <a:buSzPts val="1400"/>
              <a:buChar char="•"/>
              <a:defRPr/>
            </a:lvl3pPr>
            <a:lvl4pPr marL="1828800" lvl="3" indent="-317500" algn="l">
              <a:lnSpc>
                <a:spcPct val="90000"/>
              </a:lnSpc>
              <a:spcBef>
                <a:spcPts val="400"/>
              </a:spcBef>
              <a:spcAft>
                <a:spcPts val="0"/>
              </a:spcAft>
              <a:buClr>
                <a:srgbClr val="EDEDED"/>
              </a:buClr>
              <a:buSzPts val="1400"/>
              <a:buChar char="•"/>
              <a:defRPr/>
            </a:lvl4pPr>
            <a:lvl5pPr marL="2286000" lvl="4" indent="-317500" algn="l">
              <a:lnSpc>
                <a:spcPct val="90000"/>
              </a:lnSpc>
              <a:spcBef>
                <a:spcPts val="400"/>
              </a:spcBef>
              <a:spcAft>
                <a:spcPts val="0"/>
              </a:spcAft>
              <a:buClr>
                <a:srgbClr val="EDEDED"/>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18" name="Google Shape;218;p4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9" name="Google Shape;219;p4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0" name="Google Shape;220;p4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8" name="Google Shape;68;p1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9" name="Google Shape;69;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0" name="Google Shape;70;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1" name="Google Shape;71;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1"/>
        <p:cNvGrpSpPr/>
        <p:nvPr/>
      </p:nvGrpSpPr>
      <p:grpSpPr>
        <a:xfrm>
          <a:off x="0" y="0"/>
          <a:ext cx="0" cy="0"/>
          <a:chOff x="0" y="0"/>
          <a:chExt cx="0" cy="0"/>
        </a:xfrm>
      </p:grpSpPr>
      <p:sp>
        <p:nvSpPr>
          <p:cNvPr id="222" name="Google Shape;222;p46"/>
          <p:cNvSpPr txBox="1">
            <a:spLocks noGrp="1"/>
          </p:cNvSpPr>
          <p:nvPr>
            <p:ph type="ctrTitle"/>
          </p:nvPr>
        </p:nvSpPr>
        <p:spPr>
          <a:xfrm>
            <a:off x="640899" y="3348021"/>
            <a:ext cx="6858000" cy="1231118"/>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rgbClr val="E2E2E2"/>
              </a:buClr>
              <a:buSzPts val="7200"/>
              <a:buFont typeface="Corbel"/>
              <a:buNone/>
              <a:defRPr sz="7200" b="0">
                <a:solidFill>
                  <a:srgbClr val="E2E2E2"/>
                </a:solidFill>
                <a:latin typeface="Corbel"/>
                <a:ea typeface="Corbel"/>
                <a:cs typeface="Corbel"/>
                <a:sym typeface="Corbe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3" name="Google Shape;223;p46"/>
          <p:cNvSpPr txBox="1">
            <a:spLocks noGrp="1"/>
          </p:cNvSpPr>
          <p:nvPr>
            <p:ph type="subTitle" idx="1"/>
          </p:nvPr>
        </p:nvSpPr>
        <p:spPr>
          <a:xfrm>
            <a:off x="640899" y="2770256"/>
            <a:ext cx="6858000" cy="565519"/>
          </a:xfrm>
          <a:prstGeom prst="rect">
            <a:avLst/>
          </a:prstGeom>
          <a:noFill/>
          <a:ln>
            <a:noFill/>
          </a:ln>
        </p:spPr>
        <p:txBody>
          <a:bodyPr spcFirstLastPara="1" wrap="square" lIns="68575" tIns="34275" rIns="68575" bIns="34275" anchor="b" anchorCtr="0">
            <a:normAutofit/>
          </a:bodyPr>
          <a:lstStyle>
            <a:lvl1pPr lvl="0" algn="l">
              <a:lnSpc>
                <a:spcPct val="90000"/>
              </a:lnSpc>
              <a:spcBef>
                <a:spcPts val="800"/>
              </a:spcBef>
              <a:spcAft>
                <a:spcPts val="0"/>
              </a:spcAft>
              <a:buClr>
                <a:schemeClr val="lt2"/>
              </a:buClr>
              <a:buSzPts val="2400"/>
              <a:buNone/>
              <a:defRPr sz="2400" b="0">
                <a:solidFill>
                  <a:schemeClr val="lt2"/>
                </a:solidFill>
                <a:latin typeface="Corbel"/>
                <a:ea typeface="Corbel"/>
                <a:cs typeface="Corbel"/>
                <a:sym typeface="Corbel"/>
              </a:defRPr>
            </a:lvl1pPr>
            <a:lvl2pPr lvl="1" algn="ctr">
              <a:lnSpc>
                <a:spcPct val="90000"/>
              </a:lnSpc>
              <a:spcBef>
                <a:spcPts val="400"/>
              </a:spcBef>
              <a:spcAft>
                <a:spcPts val="0"/>
              </a:spcAft>
              <a:buClr>
                <a:srgbClr val="EDEDED"/>
              </a:buClr>
              <a:buSzPts val="1500"/>
              <a:buNone/>
              <a:defRPr sz="1500"/>
            </a:lvl2pPr>
            <a:lvl3pPr lvl="2" algn="ctr">
              <a:lnSpc>
                <a:spcPct val="90000"/>
              </a:lnSpc>
              <a:spcBef>
                <a:spcPts val="400"/>
              </a:spcBef>
              <a:spcAft>
                <a:spcPts val="0"/>
              </a:spcAft>
              <a:buClr>
                <a:srgbClr val="EDEDED"/>
              </a:buClr>
              <a:buSzPts val="1400"/>
              <a:buNone/>
              <a:defRPr sz="1400"/>
            </a:lvl3pPr>
            <a:lvl4pPr lvl="3" algn="ctr">
              <a:lnSpc>
                <a:spcPct val="90000"/>
              </a:lnSpc>
              <a:spcBef>
                <a:spcPts val="400"/>
              </a:spcBef>
              <a:spcAft>
                <a:spcPts val="0"/>
              </a:spcAft>
              <a:buClr>
                <a:srgbClr val="EDEDED"/>
              </a:buClr>
              <a:buSzPts val="1200"/>
              <a:buNone/>
              <a:defRPr sz="1200"/>
            </a:lvl4pPr>
            <a:lvl5pPr lvl="4" algn="ctr">
              <a:lnSpc>
                <a:spcPct val="90000"/>
              </a:lnSpc>
              <a:spcBef>
                <a:spcPts val="400"/>
              </a:spcBef>
              <a:spcAft>
                <a:spcPts val="0"/>
              </a:spcAft>
              <a:buClr>
                <a:srgbClr val="EDEDED"/>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a:endParaRPr/>
          </a:p>
        </p:txBody>
      </p:sp>
      <p:sp>
        <p:nvSpPr>
          <p:cNvPr id="224" name="Google Shape;224;p4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5" name="Google Shape;225;p4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6" name="Google Shape;226;p4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7"/>
        <p:cNvGrpSpPr/>
        <p:nvPr/>
      </p:nvGrpSpPr>
      <p:grpSpPr>
        <a:xfrm>
          <a:off x="0" y="0"/>
          <a:ext cx="0" cy="0"/>
          <a:chOff x="0" y="0"/>
          <a:chExt cx="0" cy="0"/>
        </a:xfrm>
      </p:grpSpPr>
      <p:sp>
        <p:nvSpPr>
          <p:cNvPr id="228" name="Google Shape;228;p4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EDEDED"/>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9" name="Google Shape;229;p47"/>
          <p:cNvSpPr txBox="1">
            <a:spLocks noGrp="1"/>
          </p:cNvSpPr>
          <p:nvPr>
            <p:ph type="body" idx="1"/>
          </p:nvPr>
        </p:nvSpPr>
        <p:spPr>
          <a:xfrm>
            <a:off x="840000" y="1369219"/>
            <a:ext cx="3768912"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EDEDED"/>
              </a:buClr>
              <a:buSzPts val="1400"/>
              <a:buChar char="•"/>
              <a:defRPr/>
            </a:lvl1pPr>
            <a:lvl2pPr marL="914400" lvl="1" indent="-317500" algn="l">
              <a:lnSpc>
                <a:spcPct val="90000"/>
              </a:lnSpc>
              <a:spcBef>
                <a:spcPts val="400"/>
              </a:spcBef>
              <a:spcAft>
                <a:spcPts val="0"/>
              </a:spcAft>
              <a:buClr>
                <a:srgbClr val="EDEDED"/>
              </a:buClr>
              <a:buSzPts val="1400"/>
              <a:buChar char="•"/>
              <a:defRPr/>
            </a:lvl2pPr>
            <a:lvl3pPr marL="1371600" lvl="2" indent="-317500" algn="l">
              <a:lnSpc>
                <a:spcPct val="90000"/>
              </a:lnSpc>
              <a:spcBef>
                <a:spcPts val="400"/>
              </a:spcBef>
              <a:spcAft>
                <a:spcPts val="0"/>
              </a:spcAft>
              <a:buClr>
                <a:srgbClr val="EDEDED"/>
              </a:buClr>
              <a:buSzPts val="1400"/>
              <a:buChar char="•"/>
              <a:defRPr/>
            </a:lvl3pPr>
            <a:lvl4pPr marL="1828800" lvl="3" indent="-317500" algn="l">
              <a:lnSpc>
                <a:spcPct val="90000"/>
              </a:lnSpc>
              <a:spcBef>
                <a:spcPts val="400"/>
              </a:spcBef>
              <a:spcAft>
                <a:spcPts val="0"/>
              </a:spcAft>
              <a:buClr>
                <a:srgbClr val="EDEDED"/>
              </a:buClr>
              <a:buSzPts val="1400"/>
              <a:buChar char="•"/>
              <a:defRPr/>
            </a:lvl4pPr>
            <a:lvl5pPr marL="2286000" lvl="4" indent="-317500" algn="l">
              <a:lnSpc>
                <a:spcPct val="90000"/>
              </a:lnSpc>
              <a:spcBef>
                <a:spcPts val="400"/>
              </a:spcBef>
              <a:spcAft>
                <a:spcPts val="0"/>
              </a:spcAft>
              <a:buClr>
                <a:srgbClr val="EDEDED"/>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30" name="Google Shape;230;p47"/>
          <p:cNvSpPr txBox="1">
            <a:spLocks noGrp="1"/>
          </p:cNvSpPr>
          <p:nvPr>
            <p:ph type="body" idx="2"/>
          </p:nvPr>
        </p:nvSpPr>
        <p:spPr>
          <a:xfrm>
            <a:off x="4739880" y="1369219"/>
            <a:ext cx="377547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EDEDED"/>
              </a:buClr>
              <a:buSzPts val="1400"/>
              <a:buChar char="•"/>
              <a:defRPr/>
            </a:lvl1pPr>
            <a:lvl2pPr marL="914400" lvl="1" indent="-317500" algn="l">
              <a:lnSpc>
                <a:spcPct val="90000"/>
              </a:lnSpc>
              <a:spcBef>
                <a:spcPts val="400"/>
              </a:spcBef>
              <a:spcAft>
                <a:spcPts val="0"/>
              </a:spcAft>
              <a:buClr>
                <a:srgbClr val="EDEDED"/>
              </a:buClr>
              <a:buSzPts val="1400"/>
              <a:buChar char="•"/>
              <a:defRPr/>
            </a:lvl2pPr>
            <a:lvl3pPr marL="1371600" lvl="2" indent="-317500" algn="l">
              <a:lnSpc>
                <a:spcPct val="90000"/>
              </a:lnSpc>
              <a:spcBef>
                <a:spcPts val="400"/>
              </a:spcBef>
              <a:spcAft>
                <a:spcPts val="0"/>
              </a:spcAft>
              <a:buClr>
                <a:srgbClr val="EDEDED"/>
              </a:buClr>
              <a:buSzPts val="1400"/>
              <a:buChar char="•"/>
              <a:defRPr/>
            </a:lvl3pPr>
            <a:lvl4pPr marL="1828800" lvl="3" indent="-317500" algn="l">
              <a:lnSpc>
                <a:spcPct val="90000"/>
              </a:lnSpc>
              <a:spcBef>
                <a:spcPts val="400"/>
              </a:spcBef>
              <a:spcAft>
                <a:spcPts val="0"/>
              </a:spcAft>
              <a:buClr>
                <a:srgbClr val="EDEDED"/>
              </a:buClr>
              <a:buSzPts val="1400"/>
              <a:buChar char="•"/>
              <a:defRPr/>
            </a:lvl4pPr>
            <a:lvl5pPr marL="2286000" lvl="4" indent="-317500" algn="l">
              <a:lnSpc>
                <a:spcPct val="90000"/>
              </a:lnSpc>
              <a:spcBef>
                <a:spcPts val="400"/>
              </a:spcBef>
              <a:spcAft>
                <a:spcPts val="0"/>
              </a:spcAft>
              <a:buClr>
                <a:srgbClr val="EDEDED"/>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31" name="Google Shape;231;p4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2" name="Google Shape;232;p4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3" name="Google Shape;233;p4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4"/>
        <p:cNvGrpSpPr/>
        <p:nvPr/>
      </p:nvGrpSpPr>
      <p:grpSpPr>
        <a:xfrm>
          <a:off x="0" y="0"/>
          <a:ext cx="0" cy="0"/>
          <a:chOff x="0" y="0"/>
          <a:chExt cx="0" cy="0"/>
        </a:xfrm>
      </p:grpSpPr>
      <p:sp>
        <p:nvSpPr>
          <p:cNvPr id="235" name="Google Shape;235;p4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EDEDED"/>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6" name="Google Shape;236;p48"/>
          <p:cNvSpPr txBox="1">
            <a:spLocks noGrp="1"/>
          </p:cNvSpPr>
          <p:nvPr>
            <p:ph type="body" idx="1"/>
          </p:nvPr>
        </p:nvSpPr>
        <p:spPr>
          <a:xfrm>
            <a:off x="840000" y="1260872"/>
            <a:ext cx="3768912"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lt2"/>
              </a:buClr>
              <a:buSzPts val="1800"/>
              <a:buNone/>
              <a:defRPr sz="1800" b="0">
                <a:solidFill>
                  <a:schemeClr val="lt2"/>
                </a:solidFill>
              </a:defRPr>
            </a:lvl1pPr>
            <a:lvl2pPr marL="914400" lvl="1" indent="-228600" algn="l">
              <a:lnSpc>
                <a:spcPct val="90000"/>
              </a:lnSpc>
              <a:spcBef>
                <a:spcPts val="400"/>
              </a:spcBef>
              <a:spcAft>
                <a:spcPts val="0"/>
              </a:spcAft>
              <a:buClr>
                <a:srgbClr val="EDEDED"/>
              </a:buClr>
              <a:buSzPts val="1500"/>
              <a:buNone/>
              <a:defRPr sz="1500" b="1"/>
            </a:lvl2pPr>
            <a:lvl3pPr marL="1371600" lvl="2" indent="-228600" algn="l">
              <a:lnSpc>
                <a:spcPct val="90000"/>
              </a:lnSpc>
              <a:spcBef>
                <a:spcPts val="400"/>
              </a:spcBef>
              <a:spcAft>
                <a:spcPts val="0"/>
              </a:spcAft>
              <a:buClr>
                <a:srgbClr val="EDEDED"/>
              </a:buClr>
              <a:buSzPts val="1400"/>
              <a:buNone/>
              <a:defRPr sz="1400" b="1"/>
            </a:lvl3pPr>
            <a:lvl4pPr marL="1828800" lvl="3" indent="-228600" algn="l">
              <a:lnSpc>
                <a:spcPct val="90000"/>
              </a:lnSpc>
              <a:spcBef>
                <a:spcPts val="400"/>
              </a:spcBef>
              <a:spcAft>
                <a:spcPts val="0"/>
              </a:spcAft>
              <a:buClr>
                <a:srgbClr val="EDEDED"/>
              </a:buClr>
              <a:buSzPts val="1200"/>
              <a:buNone/>
              <a:defRPr sz="1200" b="1"/>
            </a:lvl4pPr>
            <a:lvl5pPr marL="2286000" lvl="4" indent="-228600" algn="l">
              <a:lnSpc>
                <a:spcPct val="90000"/>
              </a:lnSpc>
              <a:spcBef>
                <a:spcPts val="400"/>
              </a:spcBef>
              <a:spcAft>
                <a:spcPts val="0"/>
              </a:spcAft>
              <a:buClr>
                <a:srgbClr val="EDEDED"/>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237" name="Google Shape;237;p48"/>
          <p:cNvSpPr txBox="1">
            <a:spLocks noGrp="1"/>
          </p:cNvSpPr>
          <p:nvPr>
            <p:ph type="body" idx="2"/>
          </p:nvPr>
        </p:nvSpPr>
        <p:spPr>
          <a:xfrm>
            <a:off x="840000" y="1878806"/>
            <a:ext cx="3768912"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EDEDED"/>
              </a:buClr>
              <a:buSzPts val="1400"/>
              <a:buChar char="•"/>
              <a:defRPr/>
            </a:lvl1pPr>
            <a:lvl2pPr marL="914400" lvl="1" indent="-317500" algn="l">
              <a:lnSpc>
                <a:spcPct val="90000"/>
              </a:lnSpc>
              <a:spcBef>
                <a:spcPts val="400"/>
              </a:spcBef>
              <a:spcAft>
                <a:spcPts val="0"/>
              </a:spcAft>
              <a:buClr>
                <a:srgbClr val="EDEDED"/>
              </a:buClr>
              <a:buSzPts val="1400"/>
              <a:buChar char="•"/>
              <a:defRPr/>
            </a:lvl2pPr>
            <a:lvl3pPr marL="1371600" lvl="2" indent="-317500" algn="l">
              <a:lnSpc>
                <a:spcPct val="90000"/>
              </a:lnSpc>
              <a:spcBef>
                <a:spcPts val="400"/>
              </a:spcBef>
              <a:spcAft>
                <a:spcPts val="0"/>
              </a:spcAft>
              <a:buClr>
                <a:srgbClr val="EDEDED"/>
              </a:buClr>
              <a:buSzPts val="1400"/>
              <a:buChar char="•"/>
              <a:defRPr/>
            </a:lvl3pPr>
            <a:lvl4pPr marL="1828800" lvl="3" indent="-317500" algn="l">
              <a:lnSpc>
                <a:spcPct val="90000"/>
              </a:lnSpc>
              <a:spcBef>
                <a:spcPts val="400"/>
              </a:spcBef>
              <a:spcAft>
                <a:spcPts val="0"/>
              </a:spcAft>
              <a:buClr>
                <a:srgbClr val="EDEDED"/>
              </a:buClr>
              <a:buSzPts val="1400"/>
              <a:buChar char="•"/>
              <a:defRPr/>
            </a:lvl4pPr>
            <a:lvl5pPr marL="2286000" lvl="4" indent="-317500" algn="l">
              <a:lnSpc>
                <a:spcPct val="90000"/>
              </a:lnSpc>
              <a:spcBef>
                <a:spcPts val="400"/>
              </a:spcBef>
              <a:spcAft>
                <a:spcPts val="0"/>
              </a:spcAft>
              <a:buClr>
                <a:srgbClr val="EDEDED"/>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38" name="Google Shape;238;p48"/>
          <p:cNvSpPr txBox="1">
            <a:spLocks noGrp="1"/>
          </p:cNvSpPr>
          <p:nvPr>
            <p:ph type="body" idx="3"/>
          </p:nvPr>
        </p:nvSpPr>
        <p:spPr>
          <a:xfrm>
            <a:off x="4739880" y="1260872"/>
            <a:ext cx="377666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lt2"/>
              </a:buClr>
              <a:buSzPts val="1800"/>
              <a:buNone/>
              <a:defRPr sz="1800" b="0">
                <a:solidFill>
                  <a:schemeClr val="lt2"/>
                </a:solidFill>
              </a:defRPr>
            </a:lvl1pPr>
            <a:lvl2pPr marL="914400" lvl="1" indent="-317500" algn="l">
              <a:lnSpc>
                <a:spcPct val="90000"/>
              </a:lnSpc>
              <a:spcBef>
                <a:spcPts val="400"/>
              </a:spcBef>
              <a:spcAft>
                <a:spcPts val="0"/>
              </a:spcAft>
              <a:buClr>
                <a:srgbClr val="EDEDED"/>
              </a:buClr>
              <a:buSzPts val="1400"/>
              <a:buChar char="•"/>
              <a:defRPr/>
            </a:lvl2pPr>
            <a:lvl3pPr marL="1371600" lvl="2" indent="-317500" algn="l">
              <a:lnSpc>
                <a:spcPct val="90000"/>
              </a:lnSpc>
              <a:spcBef>
                <a:spcPts val="400"/>
              </a:spcBef>
              <a:spcAft>
                <a:spcPts val="0"/>
              </a:spcAft>
              <a:buClr>
                <a:srgbClr val="EDEDED"/>
              </a:buClr>
              <a:buSzPts val="1400"/>
              <a:buChar char="•"/>
              <a:defRPr/>
            </a:lvl3pPr>
            <a:lvl4pPr marL="1828800" lvl="3" indent="-317500" algn="l">
              <a:lnSpc>
                <a:spcPct val="90000"/>
              </a:lnSpc>
              <a:spcBef>
                <a:spcPts val="400"/>
              </a:spcBef>
              <a:spcAft>
                <a:spcPts val="0"/>
              </a:spcAft>
              <a:buClr>
                <a:srgbClr val="EDEDED"/>
              </a:buClr>
              <a:buSzPts val="1400"/>
              <a:buChar char="•"/>
              <a:defRPr/>
            </a:lvl4pPr>
            <a:lvl5pPr marL="2286000" lvl="4" indent="-317500" algn="l">
              <a:lnSpc>
                <a:spcPct val="90000"/>
              </a:lnSpc>
              <a:spcBef>
                <a:spcPts val="400"/>
              </a:spcBef>
              <a:spcAft>
                <a:spcPts val="0"/>
              </a:spcAft>
              <a:buClr>
                <a:srgbClr val="EDEDED"/>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39" name="Google Shape;239;p48"/>
          <p:cNvSpPr txBox="1">
            <a:spLocks noGrp="1"/>
          </p:cNvSpPr>
          <p:nvPr>
            <p:ph type="body" idx="4"/>
          </p:nvPr>
        </p:nvSpPr>
        <p:spPr>
          <a:xfrm>
            <a:off x="4739880" y="1878806"/>
            <a:ext cx="377666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EDEDED"/>
              </a:buClr>
              <a:buSzPts val="1400"/>
              <a:buChar char="•"/>
              <a:defRPr/>
            </a:lvl1pPr>
            <a:lvl2pPr marL="914400" lvl="1" indent="-317500" algn="l">
              <a:lnSpc>
                <a:spcPct val="90000"/>
              </a:lnSpc>
              <a:spcBef>
                <a:spcPts val="400"/>
              </a:spcBef>
              <a:spcAft>
                <a:spcPts val="0"/>
              </a:spcAft>
              <a:buClr>
                <a:srgbClr val="EDEDED"/>
              </a:buClr>
              <a:buSzPts val="1400"/>
              <a:buChar char="•"/>
              <a:defRPr/>
            </a:lvl2pPr>
            <a:lvl3pPr marL="1371600" lvl="2" indent="-317500" algn="l">
              <a:lnSpc>
                <a:spcPct val="90000"/>
              </a:lnSpc>
              <a:spcBef>
                <a:spcPts val="400"/>
              </a:spcBef>
              <a:spcAft>
                <a:spcPts val="0"/>
              </a:spcAft>
              <a:buClr>
                <a:srgbClr val="EDEDED"/>
              </a:buClr>
              <a:buSzPts val="1400"/>
              <a:buChar char="•"/>
              <a:defRPr/>
            </a:lvl3pPr>
            <a:lvl4pPr marL="1828800" lvl="3" indent="-317500" algn="l">
              <a:lnSpc>
                <a:spcPct val="90000"/>
              </a:lnSpc>
              <a:spcBef>
                <a:spcPts val="400"/>
              </a:spcBef>
              <a:spcAft>
                <a:spcPts val="0"/>
              </a:spcAft>
              <a:buClr>
                <a:srgbClr val="EDEDED"/>
              </a:buClr>
              <a:buSzPts val="1400"/>
              <a:buChar char="•"/>
              <a:defRPr/>
            </a:lvl4pPr>
            <a:lvl5pPr marL="2286000" lvl="4" indent="-317500" algn="l">
              <a:lnSpc>
                <a:spcPct val="90000"/>
              </a:lnSpc>
              <a:spcBef>
                <a:spcPts val="400"/>
              </a:spcBef>
              <a:spcAft>
                <a:spcPts val="0"/>
              </a:spcAft>
              <a:buClr>
                <a:srgbClr val="EDEDED"/>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40" name="Google Shape;240;p4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1" name="Google Shape;241;p4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2" name="Google Shape;242;p4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3"/>
        <p:cNvGrpSpPr/>
        <p:nvPr/>
      </p:nvGrpSpPr>
      <p:grpSpPr>
        <a:xfrm>
          <a:off x="0" y="0"/>
          <a:ext cx="0" cy="0"/>
          <a:chOff x="0" y="0"/>
          <a:chExt cx="0" cy="0"/>
        </a:xfrm>
      </p:grpSpPr>
      <p:sp>
        <p:nvSpPr>
          <p:cNvPr id="244" name="Google Shape;244;p4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EDEDED"/>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45" name="Google Shape;245;p4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6" name="Google Shape;246;p4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7" name="Google Shape;247;p4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8"/>
        <p:cNvGrpSpPr/>
        <p:nvPr/>
      </p:nvGrpSpPr>
      <p:grpSpPr>
        <a:xfrm>
          <a:off x="0" y="0"/>
          <a:ext cx="0" cy="0"/>
          <a:chOff x="0" y="0"/>
          <a:chExt cx="0" cy="0"/>
        </a:xfrm>
      </p:grpSpPr>
      <p:sp>
        <p:nvSpPr>
          <p:cNvPr id="249" name="Google Shape;249;p5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0" name="Google Shape;250;p5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1" name="Google Shape;251;p5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2"/>
        <p:cNvGrpSpPr/>
        <p:nvPr/>
      </p:nvGrpSpPr>
      <p:grpSpPr>
        <a:xfrm>
          <a:off x="0" y="0"/>
          <a:ext cx="0" cy="0"/>
          <a:chOff x="0" y="0"/>
          <a:chExt cx="0" cy="0"/>
        </a:xfrm>
      </p:grpSpPr>
      <p:sp>
        <p:nvSpPr>
          <p:cNvPr id="253" name="Google Shape;253;p5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EDEDED"/>
              </a:buClr>
              <a:buSzPts val="2400"/>
              <a:buFont typeface="Corbe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4" name="Google Shape;254;p5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EDEDED"/>
              </a:buClr>
              <a:buSzPts val="1400"/>
              <a:buChar char="•"/>
              <a:defRPr/>
            </a:lvl1pPr>
            <a:lvl2pPr marL="914400" lvl="1" indent="-317500" algn="l">
              <a:lnSpc>
                <a:spcPct val="90000"/>
              </a:lnSpc>
              <a:spcBef>
                <a:spcPts val="400"/>
              </a:spcBef>
              <a:spcAft>
                <a:spcPts val="0"/>
              </a:spcAft>
              <a:buClr>
                <a:srgbClr val="EDEDED"/>
              </a:buClr>
              <a:buSzPts val="1400"/>
              <a:buChar char="•"/>
              <a:defRPr/>
            </a:lvl2pPr>
            <a:lvl3pPr marL="1371600" lvl="2" indent="-317500" algn="l">
              <a:lnSpc>
                <a:spcPct val="90000"/>
              </a:lnSpc>
              <a:spcBef>
                <a:spcPts val="400"/>
              </a:spcBef>
              <a:spcAft>
                <a:spcPts val="0"/>
              </a:spcAft>
              <a:buClr>
                <a:srgbClr val="EDEDED"/>
              </a:buClr>
              <a:buSzPts val="1400"/>
              <a:buChar char="•"/>
              <a:defRPr/>
            </a:lvl3pPr>
            <a:lvl4pPr marL="1828800" lvl="3" indent="-317500" algn="l">
              <a:lnSpc>
                <a:spcPct val="90000"/>
              </a:lnSpc>
              <a:spcBef>
                <a:spcPts val="400"/>
              </a:spcBef>
              <a:spcAft>
                <a:spcPts val="0"/>
              </a:spcAft>
              <a:buClr>
                <a:srgbClr val="EDEDED"/>
              </a:buClr>
              <a:buSzPts val="1400"/>
              <a:buChar char="•"/>
              <a:defRPr/>
            </a:lvl4pPr>
            <a:lvl5pPr marL="2286000" lvl="4" indent="-317500" algn="l">
              <a:lnSpc>
                <a:spcPct val="90000"/>
              </a:lnSpc>
              <a:spcBef>
                <a:spcPts val="400"/>
              </a:spcBef>
              <a:spcAft>
                <a:spcPts val="0"/>
              </a:spcAft>
              <a:buClr>
                <a:srgbClr val="EDEDED"/>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55" name="Google Shape;255;p51"/>
          <p:cNvSpPr txBox="1">
            <a:spLocks noGrp="1"/>
          </p:cNvSpPr>
          <p:nvPr>
            <p:ph type="body" idx="2"/>
          </p:nvPr>
        </p:nvSpPr>
        <p:spPr>
          <a:xfrm>
            <a:off x="840000" y="1543050"/>
            <a:ext cx="2739019"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2"/>
              </a:buClr>
              <a:buSzPts val="1200"/>
              <a:buNone/>
              <a:defRPr sz="1200">
                <a:solidFill>
                  <a:schemeClr val="lt2"/>
                </a:solidFill>
              </a:defRPr>
            </a:lvl1pPr>
            <a:lvl2pPr marL="914400" lvl="1" indent="-228600" algn="l">
              <a:lnSpc>
                <a:spcPct val="90000"/>
              </a:lnSpc>
              <a:spcBef>
                <a:spcPts val="400"/>
              </a:spcBef>
              <a:spcAft>
                <a:spcPts val="0"/>
              </a:spcAft>
              <a:buClr>
                <a:srgbClr val="EDEDED"/>
              </a:buClr>
              <a:buSzPts val="1100"/>
              <a:buNone/>
              <a:defRPr sz="1100"/>
            </a:lvl2pPr>
            <a:lvl3pPr marL="1371600" lvl="2" indent="-228600" algn="l">
              <a:lnSpc>
                <a:spcPct val="90000"/>
              </a:lnSpc>
              <a:spcBef>
                <a:spcPts val="400"/>
              </a:spcBef>
              <a:spcAft>
                <a:spcPts val="0"/>
              </a:spcAft>
              <a:buClr>
                <a:srgbClr val="EDEDED"/>
              </a:buClr>
              <a:buSzPts val="900"/>
              <a:buNone/>
              <a:defRPr sz="900"/>
            </a:lvl3pPr>
            <a:lvl4pPr marL="1828800" lvl="3" indent="-228600" algn="l">
              <a:lnSpc>
                <a:spcPct val="90000"/>
              </a:lnSpc>
              <a:spcBef>
                <a:spcPts val="400"/>
              </a:spcBef>
              <a:spcAft>
                <a:spcPts val="0"/>
              </a:spcAft>
              <a:buClr>
                <a:srgbClr val="EDEDED"/>
              </a:buClr>
              <a:buSzPts val="800"/>
              <a:buNone/>
              <a:defRPr sz="800"/>
            </a:lvl4pPr>
            <a:lvl5pPr marL="2286000" lvl="4" indent="-228600" algn="l">
              <a:lnSpc>
                <a:spcPct val="90000"/>
              </a:lnSpc>
              <a:spcBef>
                <a:spcPts val="400"/>
              </a:spcBef>
              <a:spcAft>
                <a:spcPts val="0"/>
              </a:spcAft>
              <a:buClr>
                <a:srgbClr val="EDEDED"/>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256" name="Google Shape;256;p5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7" name="Google Shape;257;p5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8" name="Google Shape;258;p5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59"/>
        <p:cNvGrpSpPr/>
        <p:nvPr/>
      </p:nvGrpSpPr>
      <p:grpSpPr>
        <a:xfrm>
          <a:off x="0" y="0"/>
          <a:ext cx="0" cy="0"/>
          <a:chOff x="0" y="0"/>
          <a:chExt cx="0" cy="0"/>
        </a:xfrm>
      </p:grpSpPr>
      <p:sp>
        <p:nvSpPr>
          <p:cNvPr id="260" name="Google Shape;260;p5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EDEDED"/>
              </a:buClr>
              <a:buSzPts val="2400"/>
              <a:buFont typeface="Corbe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1" name="Google Shape;261;p52"/>
          <p:cNvSpPr>
            <a:spLocks noGrp="1"/>
          </p:cNvSpPr>
          <p:nvPr>
            <p:ph type="pic" idx="2"/>
          </p:nvPr>
        </p:nvSpPr>
        <p:spPr>
          <a:xfrm>
            <a:off x="3887391" y="740569"/>
            <a:ext cx="4629150" cy="3655219"/>
          </a:xfrm>
          <a:prstGeom prst="rect">
            <a:avLst/>
          </a:prstGeom>
          <a:noFill/>
          <a:ln>
            <a:noFill/>
          </a:ln>
        </p:spPr>
      </p:sp>
      <p:sp>
        <p:nvSpPr>
          <p:cNvPr id="262" name="Google Shape;262;p52"/>
          <p:cNvSpPr txBox="1">
            <a:spLocks noGrp="1"/>
          </p:cNvSpPr>
          <p:nvPr>
            <p:ph type="body" idx="1"/>
          </p:nvPr>
        </p:nvSpPr>
        <p:spPr>
          <a:xfrm>
            <a:off x="840000" y="1543050"/>
            <a:ext cx="2739019"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2"/>
              </a:buClr>
              <a:buSzPts val="1200"/>
              <a:buNone/>
              <a:defRPr sz="1200">
                <a:solidFill>
                  <a:schemeClr val="lt2"/>
                </a:solidFill>
              </a:defRPr>
            </a:lvl1pPr>
            <a:lvl2pPr marL="914400" lvl="1" indent="-228600" algn="l">
              <a:lnSpc>
                <a:spcPct val="90000"/>
              </a:lnSpc>
              <a:spcBef>
                <a:spcPts val="400"/>
              </a:spcBef>
              <a:spcAft>
                <a:spcPts val="0"/>
              </a:spcAft>
              <a:buClr>
                <a:srgbClr val="EDEDED"/>
              </a:buClr>
              <a:buSzPts val="1100"/>
              <a:buNone/>
              <a:defRPr sz="1100"/>
            </a:lvl2pPr>
            <a:lvl3pPr marL="1371600" lvl="2" indent="-228600" algn="l">
              <a:lnSpc>
                <a:spcPct val="90000"/>
              </a:lnSpc>
              <a:spcBef>
                <a:spcPts val="400"/>
              </a:spcBef>
              <a:spcAft>
                <a:spcPts val="0"/>
              </a:spcAft>
              <a:buClr>
                <a:srgbClr val="EDEDED"/>
              </a:buClr>
              <a:buSzPts val="900"/>
              <a:buNone/>
              <a:defRPr sz="900"/>
            </a:lvl3pPr>
            <a:lvl4pPr marL="1828800" lvl="3" indent="-228600" algn="l">
              <a:lnSpc>
                <a:spcPct val="90000"/>
              </a:lnSpc>
              <a:spcBef>
                <a:spcPts val="400"/>
              </a:spcBef>
              <a:spcAft>
                <a:spcPts val="0"/>
              </a:spcAft>
              <a:buClr>
                <a:srgbClr val="EDEDED"/>
              </a:buClr>
              <a:buSzPts val="800"/>
              <a:buNone/>
              <a:defRPr sz="800"/>
            </a:lvl4pPr>
            <a:lvl5pPr marL="2286000" lvl="4" indent="-228600" algn="l">
              <a:lnSpc>
                <a:spcPct val="90000"/>
              </a:lnSpc>
              <a:spcBef>
                <a:spcPts val="400"/>
              </a:spcBef>
              <a:spcAft>
                <a:spcPts val="0"/>
              </a:spcAft>
              <a:buClr>
                <a:srgbClr val="EDEDED"/>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263" name="Google Shape;263;p5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4" name="Google Shape;264;p5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5" name="Google Shape;265;p5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266"/>
        <p:cNvGrpSpPr/>
        <p:nvPr/>
      </p:nvGrpSpPr>
      <p:grpSpPr>
        <a:xfrm>
          <a:off x="0" y="0"/>
          <a:ext cx="0" cy="0"/>
          <a:chOff x="0" y="0"/>
          <a:chExt cx="0" cy="0"/>
        </a:xfrm>
      </p:grpSpPr>
      <p:sp>
        <p:nvSpPr>
          <p:cNvPr id="267" name="Google Shape;267;p53"/>
          <p:cNvSpPr txBox="1">
            <a:spLocks noGrp="1"/>
          </p:cNvSpPr>
          <p:nvPr>
            <p:ph type="title"/>
          </p:nvPr>
        </p:nvSpPr>
        <p:spPr>
          <a:xfrm>
            <a:off x="629841" y="3275370"/>
            <a:ext cx="7886700" cy="614516"/>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EDEDED"/>
              </a:buClr>
              <a:buSzPts val="2400"/>
              <a:buFont typeface="Corbe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8" name="Google Shape;268;p53"/>
          <p:cNvSpPr>
            <a:spLocks noGrp="1"/>
          </p:cNvSpPr>
          <p:nvPr>
            <p:ph type="pic" idx="2"/>
          </p:nvPr>
        </p:nvSpPr>
        <p:spPr>
          <a:xfrm>
            <a:off x="629841" y="740569"/>
            <a:ext cx="7886700" cy="2534801"/>
          </a:xfrm>
          <a:prstGeom prst="rect">
            <a:avLst/>
          </a:prstGeom>
          <a:noFill/>
          <a:ln>
            <a:noFill/>
          </a:ln>
        </p:spPr>
      </p:sp>
      <p:sp>
        <p:nvSpPr>
          <p:cNvPr id="269" name="Google Shape;269;p53"/>
          <p:cNvSpPr txBox="1">
            <a:spLocks noGrp="1"/>
          </p:cNvSpPr>
          <p:nvPr>
            <p:ph type="body" idx="1"/>
          </p:nvPr>
        </p:nvSpPr>
        <p:spPr>
          <a:xfrm>
            <a:off x="629841" y="3889887"/>
            <a:ext cx="7885509" cy="511854"/>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2"/>
              </a:buClr>
              <a:buSzPts val="1200"/>
              <a:buNone/>
              <a:defRPr sz="1200">
                <a:solidFill>
                  <a:schemeClr val="lt2"/>
                </a:solidFill>
              </a:defRPr>
            </a:lvl1pPr>
            <a:lvl2pPr marL="914400" lvl="1" indent="-228600" algn="l">
              <a:lnSpc>
                <a:spcPct val="90000"/>
              </a:lnSpc>
              <a:spcBef>
                <a:spcPts val="400"/>
              </a:spcBef>
              <a:spcAft>
                <a:spcPts val="0"/>
              </a:spcAft>
              <a:buClr>
                <a:srgbClr val="EDEDED"/>
              </a:buClr>
              <a:buSzPts val="1100"/>
              <a:buNone/>
              <a:defRPr sz="1100"/>
            </a:lvl2pPr>
            <a:lvl3pPr marL="1371600" lvl="2" indent="-228600" algn="l">
              <a:lnSpc>
                <a:spcPct val="90000"/>
              </a:lnSpc>
              <a:spcBef>
                <a:spcPts val="400"/>
              </a:spcBef>
              <a:spcAft>
                <a:spcPts val="0"/>
              </a:spcAft>
              <a:buClr>
                <a:srgbClr val="EDEDED"/>
              </a:buClr>
              <a:buSzPts val="900"/>
              <a:buNone/>
              <a:defRPr sz="900"/>
            </a:lvl3pPr>
            <a:lvl4pPr marL="1828800" lvl="3" indent="-228600" algn="l">
              <a:lnSpc>
                <a:spcPct val="90000"/>
              </a:lnSpc>
              <a:spcBef>
                <a:spcPts val="400"/>
              </a:spcBef>
              <a:spcAft>
                <a:spcPts val="0"/>
              </a:spcAft>
              <a:buClr>
                <a:srgbClr val="EDEDED"/>
              </a:buClr>
              <a:buSzPts val="800"/>
              <a:buNone/>
              <a:defRPr sz="800"/>
            </a:lvl4pPr>
            <a:lvl5pPr marL="2286000" lvl="4" indent="-228600" algn="l">
              <a:lnSpc>
                <a:spcPct val="90000"/>
              </a:lnSpc>
              <a:spcBef>
                <a:spcPts val="400"/>
              </a:spcBef>
              <a:spcAft>
                <a:spcPts val="0"/>
              </a:spcAft>
              <a:buClr>
                <a:srgbClr val="EDEDED"/>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270" name="Google Shape;270;p5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1" name="Google Shape;271;p5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2" name="Google Shape;272;p5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273"/>
        <p:cNvGrpSpPr/>
        <p:nvPr/>
      </p:nvGrpSpPr>
      <p:grpSpPr>
        <a:xfrm>
          <a:off x="0" y="0"/>
          <a:ext cx="0" cy="0"/>
          <a:chOff x="0" y="0"/>
          <a:chExt cx="0" cy="0"/>
        </a:xfrm>
      </p:grpSpPr>
      <p:sp>
        <p:nvSpPr>
          <p:cNvPr id="274" name="Google Shape;274;p54"/>
          <p:cNvSpPr txBox="1">
            <a:spLocks noGrp="1"/>
          </p:cNvSpPr>
          <p:nvPr>
            <p:ph type="title"/>
          </p:nvPr>
        </p:nvSpPr>
        <p:spPr>
          <a:xfrm>
            <a:off x="629841" y="273844"/>
            <a:ext cx="7886700" cy="2650758"/>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EDEDED"/>
              </a:buClr>
              <a:buSzPts val="2400"/>
              <a:buFont typeface="Corbe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5" name="Google Shape;275;p54"/>
          <p:cNvSpPr txBox="1">
            <a:spLocks noGrp="1"/>
          </p:cNvSpPr>
          <p:nvPr>
            <p:ph type="body" idx="1"/>
          </p:nvPr>
        </p:nvSpPr>
        <p:spPr>
          <a:xfrm>
            <a:off x="629841" y="3367049"/>
            <a:ext cx="7885509" cy="112637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rgbClr val="EDEDED"/>
              </a:buClr>
              <a:buSzPts val="1200"/>
              <a:buNone/>
              <a:defRPr sz="1200"/>
            </a:lvl1pPr>
            <a:lvl2pPr marL="914400" lvl="1" indent="-228600" algn="l">
              <a:lnSpc>
                <a:spcPct val="90000"/>
              </a:lnSpc>
              <a:spcBef>
                <a:spcPts val="400"/>
              </a:spcBef>
              <a:spcAft>
                <a:spcPts val="0"/>
              </a:spcAft>
              <a:buClr>
                <a:srgbClr val="EDEDED"/>
              </a:buClr>
              <a:buSzPts val="1100"/>
              <a:buNone/>
              <a:defRPr sz="1100"/>
            </a:lvl2pPr>
            <a:lvl3pPr marL="1371600" lvl="2" indent="-228600" algn="l">
              <a:lnSpc>
                <a:spcPct val="90000"/>
              </a:lnSpc>
              <a:spcBef>
                <a:spcPts val="400"/>
              </a:spcBef>
              <a:spcAft>
                <a:spcPts val="0"/>
              </a:spcAft>
              <a:buClr>
                <a:srgbClr val="EDEDED"/>
              </a:buClr>
              <a:buSzPts val="900"/>
              <a:buNone/>
              <a:defRPr sz="900"/>
            </a:lvl3pPr>
            <a:lvl4pPr marL="1828800" lvl="3" indent="-228600" algn="l">
              <a:lnSpc>
                <a:spcPct val="90000"/>
              </a:lnSpc>
              <a:spcBef>
                <a:spcPts val="400"/>
              </a:spcBef>
              <a:spcAft>
                <a:spcPts val="0"/>
              </a:spcAft>
              <a:buClr>
                <a:srgbClr val="EDEDED"/>
              </a:buClr>
              <a:buSzPts val="800"/>
              <a:buNone/>
              <a:defRPr sz="800"/>
            </a:lvl4pPr>
            <a:lvl5pPr marL="2286000" lvl="4" indent="-228600" algn="l">
              <a:lnSpc>
                <a:spcPct val="90000"/>
              </a:lnSpc>
              <a:spcBef>
                <a:spcPts val="400"/>
              </a:spcBef>
              <a:spcAft>
                <a:spcPts val="0"/>
              </a:spcAft>
              <a:buClr>
                <a:srgbClr val="EDEDED"/>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276" name="Google Shape;276;p5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7" name="Google Shape;277;p5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8" name="Google Shape;278;p5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279"/>
        <p:cNvGrpSpPr/>
        <p:nvPr/>
      </p:nvGrpSpPr>
      <p:grpSpPr>
        <a:xfrm>
          <a:off x="0" y="0"/>
          <a:ext cx="0" cy="0"/>
          <a:chOff x="0" y="0"/>
          <a:chExt cx="0" cy="0"/>
        </a:xfrm>
      </p:grpSpPr>
      <p:sp>
        <p:nvSpPr>
          <p:cNvPr id="280" name="Google Shape;280;p55"/>
          <p:cNvSpPr txBox="1">
            <a:spLocks noGrp="1"/>
          </p:cNvSpPr>
          <p:nvPr>
            <p:ph type="title"/>
          </p:nvPr>
        </p:nvSpPr>
        <p:spPr>
          <a:xfrm>
            <a:off x="1084659" y="273844"/>
            <a:ext cx="6977064" cy="2244678"/>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EDEDED"/>
              </a:buClr>
              <a:buSzPts val="3300"/>
              <a:buFont typeface="Corbel"/>
              <a:buNone/>
              <a:defRPr sz="33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1" name="Google Shape;281;p55"/>
          <p:cNvSpPr txBox="1">
            <a:spLocks noGrp="1"/>
          </p:cNvSpPr>
          <p:nvPr>
            <p:ph type="body" idx="1"/>
          </p:nvPr>
        </p:nvSpPr>
        <p:spPr>
          <a:xfrm>
            <a:off x="1290483" y="2524168"/>
            <a:ext cx="6564224" cy="411726"/>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EDEDED"/>
              </a:buClr>
              <a:buSzPts val="1100"/>
              <a:buNone/>
              <a:defRPr sz="1100"/>
            </a:lvl1pPr>
            <a:lvl2pPr marL="914400" lvl="1" indent="-228600" algn="l">
              <a:lnSpc>
                <a:spcPct val="90000"/>
              </a:lnSpc>
              <a:spcBef>
                <a:spcPts val="400"/>
              </a:spcBef>
              <a:spcAft>
                <a:spcPts val="0"/>
              </a:spcAft>
              <a:buClr>
                <a:srgbClr val="EDEDED"/>
              </a:buClr>
              <a:buSzPts val="1100"/>
              <a:buNone/>
              <a:defRPr sz="1100"/>
            </a:lvl2pPr>
            <a:lvl3pPr marL="1371600" lvl="2" indent="-228600" algn="l">
              <a:lnSpc>
                <a:spcPct val="90000"/>
              </a:lnSpc>
              <a:spcBef>
                <a:spcPts val="400"/>
              </a:spcBef>
              <a:spcAft>
                <a:spcPts val="0"/>
              </a:spcAft>
              <a:buClr>
                <a:srgbClr val="EDEDED"/>
              </a:buClr>
              <a:buSzPts val="900"/>
              <a:buNone/>
              <a:defRPr sz="900"/>
            </a:lvl3pPr>
            <a:lvl4pPr marL="1828800" lvl="3" indent="-228600" algn="l">
              <a:lnSpc>
                <a:spcPct val="90000"/>
              </a:lnSpc>
              <a:spcBef>
                <a:spcPts val="400"/>
              </a:spcBef>
              <a:spcAft>
                <a:spcPts val="0"/>
              </a:spcAft>
              <a:buClr>
                <a:srgbClr val="EDEDED"/>
              </a:buClr>
              <a:buSzPts val="800"/>
              <a:buNone/>
              <a:defRPr sz="800"/>
            </a:lvl4pPr>
            <a:lvl5pPr marL="2286000" lvl="4" indent="-228600" algn="l">
              <a:lnSpc>
                <a:spcPct val="90000"/>
              </a:lnSpc>
              <a:spcBef>
                <a:spcPts val="400"/>
              </a:spcBef>
              <a:spcAft>
                <a:spcPts val="0"/>
              </a:spcAft>
              <a:buClr>
                <a:srgbClr val="EDEDED"/>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282" name="Google Shape;282;p55"/>
          <p:cNvSpPr txBox="1">
            <a:spLocks noGrp="1"/>
          </p:cNvSpPr>
          <p:nvPr>
            <p:ph type="body" idx="2"/>
          </p:nvPr>
        </p:nvSpPr>
        <p:spPr>
          <a:xfrm>
            <a:off x="628650" y="3376297"/>
            <a:ext cx="7884318" cy="1117122"/>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rgbClr val="EDEDED"/>
              </a:buClr>
              <a:buSzPts val="1200"/>
              <a:buNone/>
              <a:defRPr sz="1200"/>
            </a:lvl1pPr>
            <a:lvl2pPr marL="914400" lvl="1" indent="-228600" algn="l">
              <a:lnSpc>
                <a:spcPct val="90000"/>
              </a:lnSpc>
              <a:spcBef>
                <a:spcPts val="400"/>
              </a:spcBef>
              <a:spcAft>
                <a:spcPts val="0"/>
              </a:spcAft>
              <a:buClr>
                <a:srgbClr val="EDEDED"/>
              </a:buClr>
              <a:buSzPts val="1100"/>
              <a:buNone/>
              <a:defRPr sz="1100"/>
            </a:lvl2pPr>
            <a:lvl3pPr marL="1371600" lvl="2" indent="-228600" algn="l">
              <a:lnSpc>
                <a:spcPct val="90000"/>
              </a:lnSpc>
              <a:spcBef>
                <a:spcPts val="400"/>
              </a:spcBef>
              <a:spcAft>
                <a:spcPts val="0"/>
              </a:spcAft>
              <a:buClr>
                <a:srgbClr val="EDEDED"/>
              </a:buClr>
              <a:buSzPts val="900"/>
              <a:buNone/>
              <a:defRPr sz="900"/>
            </a:lvl3pPr>
            <a:lvl4pPr marL="1828800" lvl="3" indent="-228600" algn="l">
              <a:lnSpc>
                <a:spcPct val="90000"/>
              </a:lnSpc>
              <a:spcBef>
                <a:spcPts val="400"/>
              </a:spcBef>
              <a:spcAft>
                <a:spcPts val="0"/>
              </a:spcAft>
              <a:buClr>
                <a:srgbClr val="EDEDED"/>
              </a:buClr>
              <a:buSzPts val="800"/>
              <a:buNone/>
              <a:defRPr sz="800"/>
            </a:lvl4pPr>
            <a:lvl5pPr marL="2286000" lvl="4" indent="-228600" algn="l">
              <a:lnSpc>
                <a:spcPct val="90000"/>
              </a:lnSpc>
              <a:spcBef>
                <a:spcPts val="400"/>
              </a:spcBef>
              <a:spcAft>
                <a:spcPts val="0"/>
              </a:spcAft>
              <a:buClr>
                <a:srgbClr val="EDEDED"/>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283" name="Google Shape;283;p5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4" name="Google Shape;284;p5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5" name="Google Shape;285;p5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286" name="Google Shape;286;p55"/>
          <p:cNvSpPr txBox="1"/>
          <p:nvPr/>
        </p:nvSpPr>
        <p:spPr>
          <a:xfrm>
            <a:off x="833283" y="590118"/>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lt1"/>
              </a:buClr>
              <a:buSzPts val="6000"/>
              <a:buFont typeface="Corbel"/>
              <a:buNone/>
            </a:pPr>
            <a:r>
              <a:rPr lang="en" sz="6000" b="0" cap="none">
                <a:solidFill>
                  <a:schemeClr val="lt1"/>
                </a:solidFill>
                <a:latin typeface="Corbel"/>
                <a:ea typeface="Corbel"/>
                <a:cs typeface="Corbel"/>
                <a:sym typeface="Corbel"/>
              </a:rPr>
              <a:t>“</a:t>
            </a:r>
            <a:endParaRPr sz="1100"/>
          </a:p>
        </p:txBody>
      </p:sp>
      <p:sp>
        <p:nvSpPr>
          <p:cNvPr id="287" name="Google Shape;287;p55"/>
          <p:cNvSpPr txBox="1"/>
          <p:nvPr/>
        </p:nvSpPr>
        <p:spPr>
          <a:xfrm>
            <a:off x="7828359" y="2057400"/>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Corbel"/>
              <a:buNone/>
            </a:pPr>
            <a:r>
              <a:rPr lang="en" sz="6000" b="0" cap="none">
                <a:solidFill>
                  <a:schemeClr val="lt1"/>
                </a:solidFill>
                <a:latin typeface="Corbel"/>
                <a:ea typeface="Corbel"/>
                <a:cs typeface="Corbel"/>
                <a:sym typeface="Corbel"/>
              </a:rPr>
              <a:t>”</a:t>
            </a:r>
            <a:endParaRPr sz="11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4" name="Google Shape;74;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5" name="Google Shape;75;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6" name="Google Shape;76;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Google Shape;78;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288"/>
        <p:cNvGrpSpPr/>
        <p:nvPr/>
      </p:nvGrpSpPr>
      <p:grpSpPr>
        <a:xfrm>
          <a:off x="0" y="0"/>
          <a:ext cx="0" cy="0"/>
          <a:chOff x="0" y="0"/>
          <a:chExt cx="0" cy="0"/>
        </a:xfrm>
      </p:grpSpPr>
      <p:sp>
        <p:nvSpPr>
          <p:cNvPr id="289" name="Google Shape;289;p56"/>
          <p:cNvSpPr txBox="1">
            <a:spLocks noGrp="1"/>
          </p:cNvSpPr>
          <p:nvPr>
            <p:ph type="title"/>
          </p:nvPr>
        </p:nvSpPr>
        <p:spPr>
          <a:xfrm>
            <a:off x="629841" y="1745225"/>
            <a:ext cx="7886700" cy="1883876"/>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EDEDED"/>
              </a:buClr>
              <a:buSzPts val="4100"/>
              <a:buFont typeface="Corbel"/>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0" name="Google Shape;290;p56"/>
          <p:cNvSpPr txBox="1">
            <a:spLocks noGrp="1"/>
          </p:cNvSpPr>
          <p:nvPr>
            <p:ph type="body" idx="1"/>
          </p:nvPr>
        </p:nvSpPr>
        <p:spPr>
          <a:xfrm>
            <a:off x="629841" y="3637936"/>
            <a:ext cx="7885509" cy="855483"/>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EDEDED"/>
              </a:buClr>
              <a:buSzPts val="1200"/>
              <a:buNone/>
              <a:defRPr sz="1200"/>
            </a:lvl1pPr>
            <a:lvl2pPr marL="914400" lvl="1" indent="-228600" algn="l">
              <a:lnSpc>
                <a:spcPct val="90000"/>
              </a:lnSpc>
              <a:spcBef>
                <a:spcPts val="400"/>
              </a:spcBef>
              <a:spcAft>
                <a:spcPts val="0"/>
              </a:spcAft>
              <a:buClr>
                <a:srgbClr val="EDEDED"/>
              </a:buClr>
              <a:buSzPts val="1100"/>
              <a:buNone/>
              <a:defRPr sz="1100"/>
            </a:lvl2pPr>
            <a:lvl3pPr marL="1371600" lvl="2" indent="-228600" algn="l">
              <a:lnSpc>
                <a:spcPct val="90000"/>
              </a:lnSpc>
              <a:spcBef>
                <a:spcPts val="400"/>
              </a:spcBef>
              <a:spcAft>
                <a:spcPts val="0"/>
              </a:spcAft>
              <a:buClr>
                <a:srgbClr val="EDEDED"/>
              </a:buClr>
              <a:buSzPts val="900"/>
              <a:buNone/>
              <a:defRPr sz="900"/>
            </a:lvl3pPr>
            <a:lvl4pPr marL="1828800" lvl="3" indent="-228600" algn="l">
              <a:lnSpc>
                <a:spcPct val="90000"/>
              </a:lnSpc>
              <a:spcBef>
                <a:spcPts val="400"/>
              </a:spcBef>
              <a:spcAft>
                <a:spcPts val="0"/>
              </a:spcAft>
              <a:buClr>
                <a:srgbClr val="EDEDED"/>
              </a:buClr>
              <a:buSzPts val="800"/>
              <a:buNone/>
              <a:defRPr sz="800"/>
            </a:lvl4pPr>
            <a:lvl5pPr marL="2286000" lvl="4" indent="-228600" algn="l">
              <a:lnSpc>
                <a:spcPct val="90000"/>
              </a:lnSpc>
              <a:spcBef>
                <a:spcPts val="400"/>
              </a:spcBef>
              <a:spcAft>
                <a:spcPts val="0"/>
              </a:spcAft>
              <a:buClr>
                <a:srgbClr val="EDEDED"/>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291" name="Google Shape;291;p5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2" name="Google Shape;292;p5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3" name="Google Shape;293;p5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294"/>
        <p:cNvGrpSpPr/>
        <p:nvPr/>
      </p:nvGrpSpPr>
      <p:grpSpPr>
        <a:xfrm>
          <a:off x="0" y="0"/>
          <a:ext cx="0" cy="0"/>
          <a:chOff x="0" y="0"/>
          <a:chExt cx="0" cy="0"/>
        </a:xfrm>
      </p:grpSpPr>
      <p:sp>
        <p:nvSpPr>
          <p:cNvPr id="295" name="Google Shape;295;p5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EDEDED"/>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6" name="Google Shape;296;p57"/>
          <p:cNvSpPr txBox="1">
            <a:spLocks noGrp="1"/>
          </p:cNvSpPr>
          <p:nvPr>
            <p:ph type="body" idx="1"/>
          </p:nvPr>
        </p:nvSpPr>
        <p:spPr>
          <a:xfrm>
            <a:off x="1002961" y="1414463"/>
            <a:ext cx="2210150"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2"/>
              </a:buClr>
              <a:buSzPts val="1800"/>
              <a:buNone/>
              <a:defRPr sz="1800" b="0">
                <a:solidFill>
                  <a:schemeClr val="lt2"/>
                </a:solidFill>
              </a:defRPr>
            </a:lvl1pPr>
            <a:lvl2pPr marL="914400" lvl="1" indent="-228600" algn="l">
              <a:lnSpc>
                <a:spcPct val="90000"/>
              </a:lnSpc>
              <a:spcBef>
                <a:spcPts val="400"/>
              </a:spcBef>
              <a:spcAft>
                <a:spcPts val="0"/>
              </a:spcAft>
              <a:buClr>
                <a:srgbClr val="EDEDED"/>
              </a:buClr>
              <a:buSzPts val="1500"/>
              <a:buNone/>
              <a:defRPr sz="1500" b="1"/>
            </a:lvl2pPr>
            <a:lvl3pPr marL="1371600" lvl="2" indent="-228600" algn="l">
              <a:lnSpc>
                <a:spcPct val="90000"/>
              </a:lnSpc>
              <a:spcBef>
                <a:spcPts val="400"/>
              </a:spcBef>
              <a:spcAft>
                <a:spcPts val="0"/>
              </a:spcAft>
              <a:buClr>
                <a:srgbClr val="EDEDED"/>
              </a:buClr>
              <a:buSzPts val="1400"/>
              <a:buNone/>
              <a:defRPr sz="1400" b="1"/>
            </a:lvl3pPr>
            <a:lvl4pPr marL="1828800" lvl="3" indent="-228600" algn="l">
              <a:lnSpc>
                <a:spcPct val="90000"/>
              </a:lnSpc>
              <a:spcBef>
                <a:spcPts val="400"/>
              </a:spcBef>
              <a:spcAft>
                <a:spcPts val="0"/>
              </a:spcAft>
              <a:buClr>
                <a:srgbClr val="EDEDED"/>
              </a:buClr>
              <a:buSzPts val="1200"/>
              <a:buNone/>
              <a:defRPr sz="1200" b="1"/>
            </a:lvl4pPr>
            <a:lvl5pPr marL="2286000" lvl="4" indent="-228600" algn="l">
              <a:lnSpc>
                <a:spcPct val="90000"/>
              </a:lnSpc>
              <a:spcBef>
                <a:spcPts val="400"/>
              </a:spcBef>
              <a:spcAft>
                <a:spcPts val="0"/>
              </a:spcAft>
              <a:buClr>
                <a:srgbClr val="EDEDED"/>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297" name="Google Shape;297;p57"/>
          <p:cNvSpPr txBox="1">
            <a:spLocks noGrp="1"/>
          </p:cNvSpPr>
          <p:nvPr>
            <p:ph type="body" idx="2"/>
          </p:nvPr>
        </p:nvSpPr>
        <p:spPr>
          <a:xfrm>
            <a:off x="1017599" y="1928813"/>
            <a:ext cx="2195513" cy="2692003"/>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EDEDED"/>
              </a:buClr>
              <a:buSzPts val="1100"/>
              <a:buNone/>
              <a:defRPr sz="1100"/>
            </a:lvl1pPr>
            <a:lvl2pPr marL="914400" lvl="1" indent="-228600" algn="l">
              <a:lnSpc>
                <a:spcPct val="90000"/>
              </a:lnSpc>
              <a:spcBef>
                <a:spcPts val="400"/>
              </a:spcBef>
              <a:spcAft>
                <a:spcPts val="0"/>
              </a:spcAft>
              <a:buClr>
                <a:srgbClr val="EDEDED"/>
              </a:buClr>
              <a:buSzPts val="900"/>
              <a:buNone/>
              <a:defRPr sz="900"/>
            </a:lvl2pPr>
            <a:lvl3pPr marL="1371600" lvl="2" indent="-228600" algn="l">
              <a:lnSpc>
                <a:spcPct val="90000"/>
              </a:lnSpc>
              <a:spcBef>
                <a:spcPts val="400"/>
              </a:spcBef>
              <a:spcAft>
                <a:spcPts val="0"/>
              </a:spcAft>
              <a:buClr>
                <a:srgbClr val="EDEDED"/>
              </a:buClr>
              <a:buSzPts val="800"/>
              <a:buNone/>
              <a:defRPr sz="800"/>
            </a:lvl3pPr>
            <a:lvl4pPr marL="1828800" lvl="3" indent="-228600" algn="l">
              <a:lnSpc>
                <a:spcPct val="90000"/>
              </a:lnSpc>
              <a:spcBef>
                <a:spcPts val="400"/>
              </a:spcBef>
              <a:spcAft>
                <a:spcPts val="0"/>
              </a:spcAft>
              <a:buClr>
                <a:srgbClr val="EDEDED"/>
              </a:buClr>
              <a:buSzPts val="700"/>
              <a:buNone/>
              <a:defRPr sz="700"/>
            </a:lvl4pPr>
            <a:lvl5pPr marL="2286000" lvl="4" indent="-228600" algn="l">
              <a:lnSpc>
                <a:spcPct val="90000"/>
              </a:lnSpc>
              <a:spcBef>
                <a:spcPts val="400"/>
              </a:spcBef>
              <a:spcAft>
                <a:spcPts val="0"/>
              </a:spcAft>
              <a:buClr>
                <a:srgbClr val="EDEDED"/>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298" name="Google Shape;298;p57"/>
          <p:cNvSpPr txBox="1">
            <a:spLocks noGrp="1"/>
          </p:cNvSpPr>
          <p:nvPr>
            <p:ph type="body" idx="3"/>
          </p:nvPr>
        </p:nvSpPr>
        <p:spPr>
          <a:xfrm>
            <a:off x="3440996" y="1414463"/>
            <a:ext cx="2202181"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2"/>
              </a:buClr>
              <a:buSzPts val="1800"/>
              <a:buNone/>
              <a:defRPr sz="1800" b="0">
                <a:solidFill>
                  <a:schemeClr val="lt2"/>
                </a:solidFill>
              </a:defRPr>
            </a:lvl1pPr>
            <a:lvl2pPr marL="914400" lvl="1" indent="-317500" algn="l">
              <a:lnSpc>
                <a:spcPct val="90000"/>
              </a:lnSpc>
              <a:spcBef>
                <a:spcPts val="400"/>
              </a:spcBef>
              <a:spcAft>
                <a:spcPts val="0"/>
              </a:spcAft>
              <a:buClr>
                <a:srgbClr val="EDEDED"/>
              </a:buClr>
              <a:buSzPts val="1400"/>
              <a:buChar char="•"/>
              <a:defRPr/>
            </a:lvl2pPr>
            <a:lvl3pPr marL="1371600" lvl="2" indent="-317500" algn="l">
              <a:lnSpc>
                <a:spcPct val="90000"/>
              </a:lnSpc>
              <a:spcBef>
                <a:spcPts val="400"/>
              </a:spcBef>
              <a:spcAft>
                <a:spcPts val="0"/>
              </a:spcAft>
              <a:buClr>
                <a:srgbClr val="EDEDED"/>
              </a:buClr>
              <a:buSzPts val="1400"/>
              <a:buChar char="•"/>
              <a:defRPr/>
            </a:lvl3pPr>
            <a:lvl4pPr marL="1828800" lvl="3" indent="-317500" algn="l">
              <a:lnSpc>
                <a:spcPct val="90000"/>
              </a:lnSpc>
              <a:spcBef>
                <a:spcPts val="400"/>
              </a:spcBef>
              <a:spcAft>
                <a:spcPts val="0"/>
              </a:spcAft>
              <a:buClr>
                <a:srgbClr val="EDEDED"/>
              </a:buClr>
              <a:buSzPts val="1400"/>
              <a:buChar char="•"/>
              <a:defRPr/>
            </a:lvl4pPr>
            <a:lvl5pPr marL="2286000" lvl="4" indent="-317500" algn="l">
              <a:lnSpc>
                <a:spcPct val="90000"/>
              </a:lnSpc>
              <a:spcBef>
                <a:spcPts val="400"/>
              </a:spcBef>
              <a:spcAft>
                <a:spcPts val="0"/>
              </a:spcAft>
              <a:buClr>
                <a:srgbClr val="EDEDED"/>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99" name="Google Shape;299;p57"/>
          <p:cNvSpPr txBox="1">
            <a:spLocks noGrp="1"/>
          </p:cNvSpPr>
          <p:nvPr>
            <p:ph type="body" idx="4"/>
          </p:nvPr>
        </p:nvSpPr>
        <p:spPr>
          <a:xfrm>
            <a:off x="3433081" y="1928813"/>
            <a:ext cx="2210096" cy="2692003"/>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EDEDED"/>
              </a:buClr>
              <a:buSzPts val="1100"/>
              <a:buNone/>
              <a:defRPr sz="1100"/>
            </a:lvl1pPr>
            <a:lvl2pPr marL="914400" lvl="1" indent="-228600" algn="l">
              <a:lnSpc>
                <a:spcPct val="90000"/>
              </a:lnSpc>
              <a:spcBef>
                <a:spcPts val="400"/>
              </a:spcBef>
              <a:spcAft>
                <a:spcPts val="0"/>
              </a:spcAft>
              <a:buClr>
                <a:srgbClr val="EDEDED"/>
              </a:buClr>
              <a:buSzPts val="900"/>
              <a:buNone/>
              <a:defRPr sz="900"/>
            </a:lvl2pPr>
            <a:lvl3pPr marL="1371600" lvl="2" indent="-228600" algn="l">
              <a:lnSpc>
                <a:spcPct val="90000"/>
              </a:lnSpc>
              <a:spcBef>
                <a:spcPts val="400"/>
              </a:spcBef>
              <a:spcAft>
                <a:spcPts val="0"/>
              </a:spcAft>
              <a:buClr>
                <a:srgbClr val="EDEDED"/>
              </a:buClr>
              <a:buSzPts val="800"/>
              <a:buNone/>
              <a:defRPr sz="800"/>
            </a:lvl3pPr>
            <a:lvl4pPr marL="1828800" lvl="3" indent="-228600" algn="l">
              <a:lnSpc>
                <a:spcPct val="90000"/>
              </a:lnSpc>
              <a:spcBef>
                <a:spcPts val="400"/>
              </a:spcBef>
              <a:spcAft>
                <a:spcPts val="0"/>
              </a:spcAft>
              <a:buClr>
                <a:srgbClr val="EDEDED"/>
              </a:buClr>
              <a:buSzPts val="700"/>
              <a:buNone/>
              <a:defRPr sz="700"/>
            </a:lvl4pPr>
            <a:lvl5pPr marL="2286000" lvl="4" indent="-228600" algn="l">
              <a:lnSpc>
                <a:spcPct val="90000"/>
              </a:lnSpc>
              <a:spcBef>
                <a:spcPts val="400"/>
              </a:spcBef>
              <a:spcAft>
                <a:spcPts val="0"/>
              </a:spcAft>
              <a:buClr>
                <a:srgbClr val="EDEDED"/>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300" name="Google Shape;300;p57"/>
          <p:cNvSpPr txBox="1">
            <a:spLocks noGrp="1"/>
          </p:cNvSpPr>
          <p:nvPr>
            <p:ph type="body" idx="5"/>
          </p:nvPr>
        </p:nvSpPr>
        <p:spPr>
          <a:xfrm>
            <a:off x="5871776" y="1414463"/>
            <a:ext cx="2199085"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2"/>
              </a:buClr>
              <a:buSzPts val="1800"/>
              <a:buNone/>
              <a:defRPr sz="1800" b="0">
                <a:solidFill>
                  <a:schemeClr val="lt2"/>
                </a:solidFill>
              </a:defRPr>
            </a:lvl1pPr>
            <a:lvl2pPr marL="914400" lvl="1" indent="-317500" algn="l">
              <a:lnSpc>
                <a:spcPct val="90000"/>
              </a:lnSpc>
              <a:spcBef>
                <a:spcPts val="400"/>
              </a:spcBef>
              <a:spcAft>
                <a:spcPts val="0"/>
              </a:spcAft>
              <a:buClr>
                <a:srgbClr val="EDEDED"/>
              </a:buClr>
              <a:buSzPts val="1400"/>
              <a:buChar char="•"/>
              <a:defRPr/>
            </a:lvl2pPr>
            <a:lvl3pPr marL="1371600" lvl="2" indent="-317500" algn="l">
              <a:lnSpc>
                <a:spcPct val="90000"/>
              </a:lnSpc>
              <a:spcBef>
                <a:spcPts val="400"/>
              </a:spcBef>
              <a:spcAft>
                <a:spcPts val="0"/>
              </a:spcAft>
              <a:buClr>
                <a:srgbClr val="EDEDED"/>
              </a:buClr>
              <a:buSzPts val="1400"/>
              <a:buChar char="•"/>
              <a:defRPr/>
            </a:lvl3pPr>
            <a:lvl4pPr marL="1828800" lvl="3" indent="-317500" algn="l">
              <a:lnSpc>
                <a:spcPct val="90000"/>
              </a:lnSpc>
              <a:spcBef>
                <a:spcPts val="400"/>
              </a:spcBef>
              <a:spcAft>
                <a:spcPts val="0"/>
              </a:spcAft>
              <a:buClr>
                <a:srgbClr val="EDEDED"/>
              </a:buClr>
              <a:buSzPts val="1400"/>
              <a:buChar char="•"/>
              <a:defRPr/>
            </a:lvl4pPr>
            <a:lvl5pPr marL="2286000" lvl="4" indent="-317500" algn="l">
              <a:lnSpc>
                <a:spcPct val="90000"/>
              </a:lnSpc>
              <a:spcBef>
                <a:spcPts val="400"/>
              </a:spcBef>
              <a:spcAft>
                <a:spcPts val="0"/>
              </a:spcAft>
              <a:buClr>
                <a:srgbClr val="EDEDED"/>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301" name="Google Shape;301;p57"/>
          <p:cNvSpPr txBox="1">
            <a:spLocks noGrp="1"/>
          </p:cNvSpPr>
          <p:nvPr>
            <p:ph type="body" idx="6"/>
          </p:nvPr>
        </p:nvSpPr>
        <p:spPr>
          <a:xfrm>
            <a:off x="5871776" y="1928813"/>
            <a:ext cx="2199085" cy="2692003"/>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EDEDED"/>
              </a:buClr>
              <a:buSzPts val="1100"/>
              <a:buNone/>
              <a:defRPr sz="1100"/>
            </a:lvl1pPr>
            <a:lvl2pPr marL="914400" lvl="1" indent="-228600" algn="l">
              <a:lnSpc>
                <a:spcPct val="90000"/>
              </a:lnSpc>
              <a:spcBef>
                <a:spcPts val="400"/>
              </a:spcBef>
              <a:spcAft>
                <a:spcPts val="0"/>
              </a:spcAft>
              <a:buClr>
                <a:srgbClr val="EDEDED"/>
              </a:buClr>
              <a:buSzPts val="900"/>
              <a:buNone/>
              <a:defRPr sz="900"/>
            </a:lvl2pPr>
            <a:lvl3pPr marL="1371600" lvl="2" indent="-228600" algn="l">
              <a:lnSpc>
                <a:spcPct val="90000"/>
              </a:lnSpc>
              <a:spcBef>
                <a:spcPts val="400"/>
              </a:spcBef>
              <a:spcAft>
                <a:spcPts val="0"/>
              </a:spcAft>
              <a:buClr>
                <a:srgbClr val="EDEDED"/>
              </a:buClr>
              <a:buSzPts val="800"/>
              <a:buNone/>
              <a:defRPr sz="800"/>
            </a:lvl3pPr>
            <a:lvl4pPr marL="1828800" lvl="3" indent="-228600" algn="l">
              <a:lnSpc>
                <a:spcPct val="90000"/>
              </a:lnSpc>
              <a:spcBef>
                <a:spcPts val="400"/>
              </a:spcBef>
              <a:spcAft>
                <a:spcPts val="0"/>
              </a:spcAft>
              <a:buClr>
                <a:srgbClr val="EDEDED"/>
              </a:buClr>
              <a:buSzPts val="700"/>
              <a:buNone/>
              <a:defRPr sz="700"/>
            </a:lvl4pPr>
            <a:lvl5pPr marL="2286000" lvl="4" indent="-228600" algn="l">
              <a:lnSpc>
                <a:spcPct val="90000"/>
              </a:lnSpc>
              <a:spcBef>
                <a:spcPts val="400"/>
              </a:spcBef>
              <a:spcAft>
                <a:spcPts val="0"/>
              </a:spcAft>
              <a:buClr>
                <a:srgbClr val="EDEDED"/>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302" name="Google Shape;302;p5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3" name="Google Shape;303;p5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4" name="Google Shape;304;p5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305"/>
        <p:cNvGrpSpPr/>
        <p:nvPr/>
      </p:nvGrpSpPr>
      <p:grpSpPr>
        <a:xfrm>
          <a:off x="0" y="0"/>
          <a:ext cx="0" cy="0"/>
          <a:chOff x="0" y="0"/>
          <a:chExt cx="0" cy="0"/>
        </a:xfrm>
      </p:grpSpPr>
      <p:sp>
        <p:nvSpPr>
          <p:cNvPr id="306" name="Google Shape;306;p5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EDEDED"/>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7" name="Google Shape;307;p58"/>
          <p:cNvSpPr txBox="1">
            <a:spLocks noGrp="1"/>
          </p:cNvSpPr>
          <p:nvPr>
            <p:ph type="body" idx="1"/>
          </p:nvPr>
        </p:nvSpPr>
        <p:spPr>
          <a:xfrm>
            <a:off x="999064" y="3223127"/>
            <a:ext cx="2205038"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rgbClr val="EDEDED"/>
              </a:buClr>
              <a:buSzPts val="1800"/>
              <a:buNone/>
              <a:defRPr sz="1800" b="0">
                <a:solidFill>
                  <a:srgbClr val="EDEDED"/>
                </a:solidFill>
              </a:defRPr>
            </a:lvl1pPr>
            <a:lvl2pPr marL="914400" lvl="1" indent="-228600" algn="l">
              <a:lnSpc>
                <a:spcPct val="90000"/>
              </a:lnSpc>
              <a:spcBef>
                <a:spcPts val="400"/>
              </a:spcBef>
              <a:spcAft>
                <a:spcPts val="0"/>
              </a:spcAft>
              <a:buClr>
                <a:srgbClr val="EDEDED"/>
              </a:buClr>
              <a:buSzPts val="1500"/>
              <a:buNone/>
              <a:defRPr sz="1500" b="1"/>
            </a:lvl2pPr>
            <a:lvl3pPr marL="1371600" lvl="2" indent="-228600" algn="l">
              <a:lnSpc>
                <a:spcPct val="90000"/>
              </a:lnSpc>
              <a:spcBef>
                <a:spcPts val="400"/>
              </a:spcBef>
              <a:spcAft>
                <a:spcPts val="0"/>
              </a:spcAft>
              <a:buClr>
                <a:srgbClr val="EDEDED"/>
              </a:buClr>
              <a:buSzPts val="1400"/>
              <a:buNone/>
              <a:defRPr sz="1400" b="1"/>
            </a:lvl3pPr>
            <a:lvl4pPr marL="1828800" lvl="3" indent="-228600" algn="l">
              <a:lnSpc>
                <a:spcPct val="90000"/>
              </a:lnSpc>
              <a:spcBef>
                <a:spcPts val="400"/>
              </a:spcBef>
              <a:spcAft>
                <a:spcPts val="0"/>
              </a:spcAft>
              <a:buClr>
                <a:srgbClr val="EDEDED"/>
              </a:buClr>
              <a:buSzPts val="1200"/>
              <a:buNone/>
              <a:defRPr sz="1200" b="1"/>
            </a:lvl4pPr>
            <a:lvl5pPr marL="2286000" lvl="4" indent="-228600" algn="l">
              <a:lnSpc>
                <a:spcPct val="90000"/>
              </a:lnSpc>
              <a:spcBef>
                <a:spcPts val="400"/>
              </a:spcBef>
              <a:spcAft>
                <a:spcPts val="0"/>
              </a:spcAft>
              <a:buClr>
                <a:srgbClr val="EDEDED"/>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308" name="Google Shape;308;p58"/>
          <p:cNvSpPr>
            <a:spLocks noGrp="1"/>
          </p:cNvSpPr>
          <p:nvPr>
            <p:ph type="pic" idx="2"/>
          </p:nvPr>
        </p:nvSpPr>
        <p:spPr>
          <a:xfrm>
            <a:off x="999064" y="1692265"/>
            <a:ext cx="2205038" cy="1143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309" name="Google Shape;309;p58"/>
          <p:cNvSpPr txBox="1">
            <a:spLocks noGrp="1"/>
          </p:cNvSpPr>
          <p:nvPr>
            <p:ph type="body" idx="3"/>
          </p:nvPr>
        </p:nvSpPr>
        <p:spPr>
          <a:xfrm>
            <a:off x="999064" y="3655324"/>
            <a:ext cx="2205038" cy="49439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EDEDED"/>
              </a:buClr>
              <a:buSzPts val="1100"/>
              <a:buNone/>
              <a:defRPr sz="1100"/>
            </a:lvl1pPr>
            <a:lvl2pPr marL="914400" lvl="1" indent="-228600" algn="l">
              <a:lnSpc>
                <a:spcPct val="90000"/>
              </a:lnSpc>
              <a:spcBef>
                <a:spcPts val="400"/>
              </a:spcBef>
              <a:spcAft>
                <a:spcPts val="0"/>
              </a:spcAft>
              <a:buClr>
                <a:srgbClr val="EDEDED"/>
              </a:buClr>
              <a:buSzPts val="900"/>
              <a:buNone/>
              <a:defRPr sz="900"/>
            </a:lvl2pPr>
            <a:lvl3pPr marL="1371600" lvl="2" indent="-228600" algn="l">
              <a:lnSpc>
                <a:spcPct val="90000"/>
              </a:lnSpc>
              <a:spcBef>
                <a:spcPts val="400"/>
              </a:spcBef>
              <a:spcAft>
                <a:spcPts val="0"/>
              </a:spcAft>
              <a:buClr>
                <a:srgbClr val="EDEDED"/>
              </a:buClr>
              <a:buSzPts val="800"/>
              <a:buNone/>
              <a:defRPr sz="800"/>
            </a:lvl3pPr>
            <a:lvl4pPr marL="1828800" lvl="3" indent="-228600" algn="l">
              <a:lnSpc>
                <a:spcPct val="90000"/>
              </a:lnSpc>
              <a:spcBef>
                <a:spcPts val="400"/>
              </a:spcBef>
              <a:spcAft>
                <a:spcPts val="0"/>
              </a:spcAft>
              <a:buClr>
                <a:srgbClr val="EDEDED"/>
              </a:buClr>
              <a:buSzPts val="700"/>
              <a:buNone/>
              <a:defRPr sz="700"/>
            </a:lvl4pPr>
            <a:lvl5pPr marL="2286000" lvl="4" indent="-228600" algn="l">
              <a:lnSpc>
                <a:spcPct val="90000"/>
              </a:lnSpc>
              <a:spcBef>
                <a:spcPts val="400"/>
              </a:spcBef>
              <a:spcAft>
                <a:spcPts val="0"/>
              </a:spcAft>
              <a:buClr>
                <a:srgbClr val="EDEDED"/>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310" name="Google Shape;310;p58"/>
          <p:cNvSpPr txBox="1">
            <a:spLocks noGrp="1"/>
          </p:cNvSpPr>
          <p:nvPr>
            <p:ph type="body" idx="4"/>
          </p:nvPr>
        </p:nvSpPr>
        <p:spPr>
          <a:xfrm>
            <a:off x="3426748" y="3223127"/>
            <a:ext cx="2197894"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rgbClr val="EDEDED"/>
              </a:buClr>
              <a:buSzPts val="1800"/>
              <a:buNone/>
              <a:defRPr sz="1800" b="0">
                <a:solidFill>
                  <a:srgbClr val="EDEDED"/>
                </a:solidFill>
              </a:defRPr>
            </a:lvl1pPr>
            <a:lvl2pPr marL="914400" lvl="1" indent="-228600" algn="l">
              <a:lnSpc>
                <a:spcPct val="90000"/>
              </a:lnSpc>
              <a:spcBef>
                <a:spcPts val="400"/>
              </a:spcBef>
              <a:spcAft>
                <a:spcPts val="0"/>
              </a:spcAft>
              <a:buClr>
                <a:srgbClr val="EDEDED"/>
              </a:buClr>
              <a:buSzPts val="1500"/>
              <a:buNone/>
              <a:defRPr sz="1500" b="1"/>
            </a:lvl2pPr>
            <a:lvl3pPr marL="1371600" lvl="2" indent="-228600" algn="l">
              <a:lnSpc>
                <a:spcPct val="90000"/>
              </a:lnSpc>
              <a:spcBef>
                <a:spcPts val="400"/>
              </a:spcBef>
              <a:spcAft>
                <a:spcPts val="0"/>
              </a:spcAft>
              <a:buClr>
                <a:srgbClr val="EDEDED"/>
              </a:buClr>
              <a:buSzPts val="1400"/>
              <a:buNone/>
              <a:defRPr sz="1400" b="1"/>
            </a:lvl3pPr>
            <a:lvl4pPr marL="1828800" lvl="3" indent="-228600" algn="l">
              <a:lnSpc>
                <a:spcPct val="90000"/>
              </a:lnSpc>
              <a:spcBef>
                <a:spcPts val="400"/>
              </a:spcBef>
              <a:spcAft>
                <a:spcPts val="0"/>
              </a:spcAft>
              <a:buClr>
                <a:srgbClr val="EDEDED"/>
              </a:buClr>
              <a:buSzPts val="1200"/>
              <a:buNone/>
              <a:defRPr sz="1200" b="1"/>
            </a:lvl4pPr>
            <a:lvl5pPr marL="2286000" lvl="4" indent="-228600" algn="l">
              <a:lnSpc>
                <a:spcPct val="90000"/>
              </a:lnSpc>
              <a:spcBef>
                <a:spcPts val="400"/>
              </a:spcBef>
              <a:spcAft>
                <a:spcPts val="0"/>
              </a:spcAft>
              <a:buClr>
                <a:srgbClr val="EDEDED"/>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311" name="Google Shape;311;p58"/>
          <p:cNvSpPr>
            <a:spLocks noGrp="1"/>
          </p:cNvSpPr>
          <p:nvPr>
            <p:ph type="pic" idx="5"/>
          </p:nvPr>
        </p:nvSpPr>
        <p:spPr>
          <a:xfrm>
            <a:off x="3426747" y="1692265"/>
            <a:ext cx="2197894" cy="1143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312" name="Google Shape;312;p58"/>
          <p:cNvSpPr txBox="1">
            <a:spLocks noGrp="1"/>
          </p:cNvSpPr>
          <p:nvPr>
            <p:ph type="body" idx="6"/>
          </p:nvPr>
        </p:nvSpPr>
        <p:spPr>
          <a:xfrm>
            <a:off x="3425733" y="3655323"/>
            <a:ext cx="2200805" cy="49439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EDEDED"/>
              </a:buClr>
              <a:buSzPts val="1100"/>
              <a:buNone/>
              <a:defRPr sz="1100"/>
            </a:lvl1pPr>
            <a:lvl2pPr marL="914400" lvl="1" indent="-228600" algn="l">
              <a:lnSpc>
                <a:spcPct val="90000"/>
              </a:lnSpc>
              <a:spcBef>
                <a:spcPts val="400"/>
              </a:spcBef>
              <a:spcAft>
                <a:spcPts val="0"/>
              </a:spcAft>
              <a:buClr>
                <a:srgbClr val="EDEDED"/>
              </a:buClr>
              <a:buSzPts val="900"/>
              <a:buNone/>
              <a:defRPr sz="900"/>
            </a:lvl2pPr>
            <a:lvl3pPr marL="1371600" lvl="2" indent="-228600" algn="l">
              <a:lnSpc>
                <a:spcPct val="90000"/>
              </a:lnSpc>
              <a:spcBef>
                <a:spcPts val="400"/>
              </a:spcBef>
              <a:spcAft>
                <a:spcPts val="0"/>
              </a:spcAft>
              <a:buClr>
                <a:srgbClr val="EDEDED"/>
              </a:buClr>
              <a:buSzPts val="800"/>
              <a:buNone/>
              <a:defRPr sz="800"/>
            </a:lvl3pPr>
            <a:lvl4pPr marL="1828800" lvl="3" indent="-228600" algn="l">
              <a:lnSpc>
                <a:spcPct val="90000"/>
              </a:lnSpc>
              <a:spcBef>
                <a:spcPts val="400"/>
              </a:spcBef>
              <a:spcAft>
                <a:spcPts val="0"/>
              </a:spcAft>
              <a:buClr>
                <a:srgbClr val="EDEDED"/>
              </a:buClr>
              <a:buSzPts val="700"/>
              <a:buNone/>
              <a:defRPr sz="700"/>
            </a:lvl4pPr>
            <a:lvl5pPr marL="2286000" lvl="4" indent="-228600" algn="l">
              <a:lnSpc>
                <a:spcPct val="90000"/>
              </a:lnSpc>
              <a:spcBef>
                <a:spcPts val="400"/>
              </a:spcBef>
              <a:spcAft>
                <a:spcPts val="0"/>
              </a:spcAft>
              <a:buClr>
                <a:srgbClr val="EDEDED"/>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313" name="Google Shape;313;p58"/>
          <p:cNvSpPr txBox="1">
            <a:spLocks noGrp="1"/>
          </p:cNvSpPr>
          <p:nvPr>
            <p:ph type="body" idx="7"/>
          </p:nvPr>
        </p:nvSpPr>
        <p:spPr>
          <a:xfrm>
            <a:off x="5853241" y="3223127"/>
            <a:ext cx="2199085"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rgbClr val="EDEDED"/>
              </a:buClr>
              <a:buSzPts val="1800"/>
              <a:buNone/>
              <a:defRPr sz="1800" b="0">
                <a:solidFill>
                  <a:srgbClr val="EDEDED"/>
                </a:solidFill>
              </a:defRPr>
            </a:lvl1pPr>
            <a:lvl2pPr marL="914400" lvl="1" indent="-228600" algn="l">
              <a:lnSpc>
                <a:spcPct val="90000"/>
              </a:lnSpc>
              <a:spcBef>
                <a:spcPts val="400"/>
              </a:spcBef>
              <a:spcAft>
                <a:spcPts val="0"/>
              </a:spcAft>
              <a:buClr>
                <a:srgbClr val="EDEDED"/>
              </a:buClr>
              <a:buSzPts val="1500"/>
              <a:buNone/>
              <a:defRPr sz="1500" b="1"/>
            </a:lvl2pPr>
            <a:lvl3pPr marL="1371600" lvl="2" indent="-228600" algn="l">
              <a:lnSpc>
                <a:spcPct val="90000"/>
              </a:lnSpc>
              <a:spcBef>
                <a:spcPts val="400"/>
              </a:spcBef>
              <a:spcAft>
                <a:spcPts val="0"/>
              </a:spcAft>
              <a:buClr>
                <a:srgbClr val="EDEDED"/>
              </a:buClr>
              <a:buSzPts val="1400"/>
              <a:buNone/>
              <a:defRPr sz="1400" b="1"/>
            </a:lvl3pPr>
            <a:lvl4pPr marL="1828800" lvl="3" indent="-228600" algn="l">
              <a:lnSpc>
                <a:spcPct val="90000"/>
              </a:lnSpc>
              <a:spcBef>
                <a:spcPts val="400"/>
              </a:spcBef>
              <a:spcAft>
                <a:spcPts val="0"/>
              </a:spcAft>
              <a:buClr>
                <a:srgbClr val="EDEDED"/>
              </a:buClr>
              <a:buSzPts val="1200"/>
              <a:buNone/>
              <a:defRPr sz="1200" b="1"/>
            </a:lvl4pPr>
            <a:lvl5pPr marL="2286000" lvl="4" indent="-228600" algn="l">
              <a:lnSpc>
                <a:spcPct val="90000"/>
              </a:lnSpc>
              <a:spcBef>
                <a:spcPts val="400"/>
              </a:spcBef>
              <a:spcAft>
                <a:spcPts val="0"/>
              </a:spcAft>
              <a:buClr>
                <a:srgbClr val="EDEDED"/>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314" name="Google Shape;314;p58"/>
          <p:cNvSpPr>
            <a:spLocks noGrp="1"/>
          </p:cNvSpPr>
          <p:nvPr>
            <p:ph type="pic" idx="8"/>
          </p:nvPr>
        </p:nvSpPr>
        <p:spPr>
          <a:xfrm>
            <a:off x="5853241" y="1692265"/>
            <a:ext cx="2199085" cy="1143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315" name="Google Shape;315;p58"/>
          <p:cNvSpPr txBox="1">
            <a:spLocks noGrp="1"/>
          </p:cNvSpPr>
          <p:nvPr>
            <p:ph type="body" idx="9"/>
          </p:nvPr>
        </p:nvSpPr>
        <p:spPr>
          <a:xfrm>
            <a:off x="5853148" y="3655321"/>
            <a:ext cx="2201998" cy="49439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EDEDED"/>
              </a:buClr>
              <a:buSzPts val="1100"/>
              <a:buNone/>
              <a:defRPr sz="1100"/>
            </a:lvl1pPr>
            <a:lvl2pPr marL="914400" lvl="1" indent="-228600" algn="l">
              <a:lnSpc>
                <a:spcPct val="90000"/>
              </a:lnSpc>
              <a:spcBef>
                <a:spcPts val="400"/>
              </a:spcBef>
              <a:spcAft>
                <a:spcPts val="0"/>
              </a:spcAft>
              <a:buClr>
                <a:srgbClr val="EDEDED"/>
              </a:buClr>
              <a:buSzPts val="900"/>
              <a:buNone/>
              <a:defRPr sz="900"/>
            </a:lvl2pPr>
            <a:lvl3pPr marL="1371600" lvl="2" indent="-228600" algn="l">
              <a:lnSpc>
                <a:spcPct val="90000"/>
              </a:lnSpc>
              <a:spcBef>
                <a:spcPts val="400"/>
              </a:spcBef>
              <a:spcAft>
                <a:spcPts val="0"/>
              </a:spcAft>
              <a:buClr>
                <a:srgbClr val="EDEDED"/>
              </a:buClr>
              <a:buSzPts val="800"/>
              <a:buNone/>
              <a:defRPr sz="800"/>
            </a:lvl3pPr>
            <a:lvl4pPr marL="1828800" lvl="3" indent="-228600" algn="l">
              <a:lnSpc>
                <a:spcPct val="90000"/>
              </a:lnSpc>
              <a:spcBef>
                <a:spcPts val="400"/>
              </a:spcBef>
              <a:spcAft>
                <a:spcPts val="0"/>
              </a:spcAft>
              <a:buClr>
                <a:srgbClr val="EDEDED"/>
              </a:buClr>
              <a:buSzPts val="700"/>
              <a:buNone/>
              <a:defRPr sz="700"/>
            </a:lvl4pPr>
            <a:lvl5pPr marL="2286000" lvl="4" indent="-228600" algn="l">
              <a:lnSpc>
                <a:spcPct val="90000"/>
              </a:lnSpc>
              <a:spcBef>
                <a:spcPts val="400"/>
              </a:spcBef>
              <a:spcAft>
                <a:spcPts val="0"/>
              </a:spcAft>
              <a:buClr>
                <a:srgbClr val="EDEDED"/>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316" name="Google Shape;316;p5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7" name="Google Shape;317;p5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8" name="Google Shape;318;p5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19"/>
        <p:cNvGrpSpPr/>
        <p:nvPr/>
      </p:nvGrpSpPr>
      <p:grpSpPr>
        <a:xfrm>
          <a:off x="0" y="0"/>
          <a:ext cx="0" cy="0"/>
          <a:chOff x="0" y="0"/>
          <a:chExt cx="0" cy="0"/>
        </a:xfrm>
      </p:grpSpPr>
      <p:sp>
        <p:nvSpPr>
          <p:cNvPr id="320" name="Google Shape;320;p5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EDEDED"/>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1" name="Google Shape;321;p59"/>
          <p:cNvSpPr txBox="1">
            <a:spLocks noGrp="1"/>
          </p:cNvSpPr>
          <p:nvPr>
            <p:ph type="body" idx="1"/>
          </p:nvPr>
        </p:nvSpPr>
        <p:spPr>
          <a:xfrm rot="5400000">
            <a:off x="3045923" y="-836704"/>
            <a:ext cx="3263504" cy="767535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EDEDED"/>
              </a:buClr>
              <a:buSzPts val="1400"/>
              <a:buChar char="•"/>
              <a:defRPr/>
            </a:lvl1pPr>
            <a:lvl2pPr marL="914400" lvl="1" indent="-317500" algn="l">
              <a:lnSpc>
                <a:spcPct val="90000"/>
              </a:lnSpc>
              <a:spcBef>
                <a:spcPts val="400"/>
              </a:spcBef>
              <a:spcAft>
                <a:spcPts val="0"/>
              </a:spcAft>
              <a:buClr>
                <a:srgbClr val="EDEDED"/>
              </a:buClr>
              <a:buSzPts val="1400"/>
              <a:buChar char="•"/>
              <a:defRPr/>
            </a:lvl2pPr>
            <a:lvl3pPr marL="1371600" lvl="2" indent="-317500" algn="l">
              <a:lnSpc>
                <a:spcPct val="90000"/>
              </a:lnSpc>
              <a:spcBef>
                <a:spcPts val="400"/>
              </a:spcBef>
              <a:spcAft>
                <a:spcPts val="0"/>
              </a:spcAft>
              <a:buClr>
                <a:srgbClr val="EDEDED"/>
              </a:buClr>
              <a:buSzPts val="1400"/>
              <a:buChar char="•"/>
              <a:defRPr/>
            </a:lvl3pPr>
            <a:lvl4pPr marL="1828800" lvl="3" indent="-317500" algn="l">
              <a:lnSpc>
                <a:spcPct val="90000"/>
              </a:lnSpc>
              <a:spcBef>
                <a:spcPts val="400"/>
              </a:spcBef>
              <a:spcAft>
                <a:spcPts val="0"/>
              </a:spcAft>
              <a:buClr>
                <a:srgbClr val="EDEDED"/>
              </a:buClr>
              <a:buSzPts val="1400"/>
              <a:buChar char="•"/>
              <a:defRPr/>
            </a:lvl4pPr>
            <a:lvl5pPr marL="2286000" lvl="4" indent="-317500" algn="l">
              <a:lnSpc>
                <a:spcPct val="90000"/>
              </a:lnSpc>
              <a:spcBef>
                <a:spcPts val="400"/>
              </a:spcBef>
              <a:spcAft>
                <a:spcPts val="0"/>
              </a:spcAft>
              <a:buClr>
                <a:srgbClr val="EDEDED"/>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322" name="Google Shape;322;p5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3" name="Google Shape;323;p5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4" name="Google Shape;324;p5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25"/>
        <p:cNvGrpSpPr/>
        <p:nvPr/>
      </p:nvGrpSpPr>
      <p:grpSpPr>
        <a:xfrm>
          <a:off x="0" y="0"/>
          <a:ext cx="0" cy="0"/>
          <a:chOff x="0" y="0"/>
          <a:chExt cx="0" cy="0"/>
        </a:xfrm>
      </p:grpSpPr>
      <p:sp>
        <p:nvSpPr>
          <p:cNvPr id="326" name="Google Shape;326;p60"/>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EDEDED"/>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7" name="Google Shape;327;p60"/>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EDEDED"/>
              </a:buClr>
              <a:buSzPts val="1400"/>
              <a:buChar char="•"/>
              <a:defRPr/>
            </a:lvl1pPr>
            <a:lvl2pPr marL="914400" lvl="1" indent="-317500" algn="l">
              <a:lnSpc>
                <a:spcPct val="90000"/>
              </a:lnSpc>
              <a:spcBef>
                <a:spcPts val="400"/>
              </a:spcBef>
              <a:spcAft>
                <a:spcPts val="0"/>
              </a:spcAft>
              <a:buClr>
                <a:srgbClr val="EDEDED"/>
              </a:buClr>
              <a:buSzPts val="1400"/>
              <a:buChar char="•"/>
              <a:defRPr/>
            </a:lvl2pPr>
            <a:lvl3pPr marL="1371600" lvl="2" indent="-317500" algn="l">
              <a:lnSpc>
                <a:spcPct val="90000"/>
              </a:lnSpc>
              <a:spcBef>
                <a:spcPts val="400"/>
              </a:spcBef>
              <a:spcAft>
                <a:spcPts val="0"/>
              </a:spcAft>
              <a:buClr>
                <a:srgbClr val="EDEDED"/>
              </a:buClr>
              <a:buSzPts val="1400"/>
              <a:buChar char="•"/>
              <a:defRPr/>
            </a:lvl3pPr>
            <a:lvl4pPr marL="1828800" lvl="3" indent="-317500" algn="l">
              <a:lnSpc>
                <a:spcPct val="90000"/>
              </a:lnSpc>
              <a:spcBef>
                <a:spcPts val="400"/>
              </a:spcBef>
              <a:spcAft>
                <a:spcPts val="0"/>
              </a:spcAft>
              <a:buClr>
                <a:srgbClr val="EDEDED"/>
              </a:buClr>
              <a:buSzPts val="1400"/>
              <a:buChar char="•"/>
              <a:defRPr/>
            </a:lvl4pPr>
            <a:lvl5pPr marL="2286000" lvl="4" indent="-317500" algn="l">
              <a:lnSpc>
                <a:spcPct val="90000"/>
              </a:lnSpc>
              <a:spcBef>
                <a:spcPts val="400"/>
              </a:spcBef>
              <a:spcAft>
                <a:spcPts val="0"/>
              </a:spcAft>
              <a:buClr>
                <a:srgbClr val="EDEDED"/>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328" name="Google Shape;328;p6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9" name="Google Shape;329;p6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0" name="Google Shape;330;p6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1" name="Google Shape;81;p18"/>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82" name="Google Shape;82;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7" name="Google Shape;87;p19"/>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8" name="Google Shape;88;p19"/>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19"/>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0" name="Google Shape;90;p19"/>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1" name="Google Shape;91;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2" name="Google Shape;92;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1.pn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4.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0"/>
        <p:cNvGrpSpPr/>
        <p:nvPr/>
      </p:nvGrpSpPr>
      <p:grpSpPr>
        <a:xfrm>
          <a:off x="0" y="0"/>
          <a:ext cx="0" cy="0"/>
          <a:chOff x="0" y="0"/>
          <a:chExt cx="0" cy="0"/>
        </a:xfrm>
      </p:grpSpPr>
      <p:sp>
        <p:nvSpPr>
          <p:cNvPr id="131" name="Google Shape;131;p2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32" name="Google Shape;132;p2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9pPr>
          </a:lstStyle>
          <a:p>
            <a:endParaRPr/>
          </a:p>
        </p:txBody>
      </p:sp>
      <p:sp>
        <p:nvSpPr>
          <p:cNvPr id="133" name="Google Shape;133;p2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a:p>
        </p:txBody>
      </p:sp>
      <p:sp>
        <p:nvSpPr>
          <p:cNvPr id="134" name="Google Shape;134;p2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a:p>
        </p:txBody>
      </p:sp>
      <p:sp>
        <p:nvSpPr>
          <p:cNvPr id="135" name="Google Shape;135;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u="none">
                <a:solidFill>
                  <a:schemeClr val="lt1"/>
                </a:solidFill>
                <a:latin typeface="Calibri"/>
                <a:ea typeface="Calibri"/>
                <a:cs typeface="Calibri"/>
                <a:sym typeface="Calibri"/>
              </a:defRPr>
            </a:lvl1pPr>
            <a:lvl2pPr marL="0" marR="0" lvl="1" indent="0" algn="r" rtl="0">
              <a:spcBef>
                <a:spcPts val="0"/>
              </a:spcBef>
              <a:buNone/>
              <a:defRPr sz="900" b="0" u="none">
                <a:solidFill>
                  <a:schemeClr val="lt1"/>
                </a:solidFill>
                <a:latin typeface="Calibri"/>
                <a:ea typeface="Calibri"/>
                <a:cs typeface="Calibri"/>
                <a:sym typeface="Calibri"/>
              </a:defRPr>
            </a:lvl2pPr>
            <a:lvl3pPr marL="0" marR="0" lvl="2" indent="0" algn="r" rtl="0">
              <a:spcBef>
                <a:spcPts val="0"/>
              </a:spcBef>
              <a:buNone/>
              <a:defRPr sz="900" b="0" u="none">
                <a:solidFill>
                  <a:schemeClr val="lt1"/>
                </a:solidFill>
                <a:latin typeface="Calibri"/>
                <a:ea typeface="Calibri"/>
                <a:cs typeface="Calibri"/>
                <a:sym typeface="Calibri"/>
              </a:defRPr>
            </a:lvl3pPr>
            <a:lvl4pPr marL="0" marR="0" lvl="3" indent="0" algn="r" rtl="0">
              <a:spcBef>
                <a:spcPts val="0"/>
              </a:spcBef>
              <a:buNone/>
              <a:defRPr sz="900" b="0" u="none">
                <a:solidFill>
                  <a:schemeClr val="lt1"/>
                </a:solidFill>
                <a:latin typeface="Calibri"/>
                <a:ea typeface="Calibri"/>
                <a:cs typeface="Calibri"/>
                <a:sym typeface="Calibri"/>
              </a:defRPr>
            </a:lvl4pPr>
            <a:lvl5pPr marL="0" marR="0" lvl="4" indent="0" algn="r" rtl="0">
              <a:spcBef>
                <a:spcPts val="0"/>
              </a:spcBef>
              <a:buNone/>
              <a:defRPr sz="900" b="0" u="none">
                <a:solidFill>
                  <a:schemeClr val="lt1"/>
                </a:solidFill>
                <a:latin typeface="Calibri"/>
                <a:ea typeface="Calibri"/>
                <a:cs typeface="Calibri"/>
                <a:sym typeface="Calibri"/>
              </a:defRPr>
            </a:lvl5pPr>
            <a:lvl6pPr marL="0" marR="0" lvl="5" indent="0" algn="r" rtl="0">
              <a:spcBef>
                <a:spcPts val="0"/>
              </a:spcBef>
              <a:buNone/>
              <a:defRPr sz="900" b="0" u="none">
                <a:solidFill>
                  <a:schemeClr val="lt1"/>
                </a:solidFill>
                <a:latin typeface="Calibri"/>
                <a:ea typeface="Calibri"/>
                <a:cs typeface="Calibri"/>
                <a:sym typeface="Calibri"/>
              </a:defRPr>
            </a:lvl6pPr>
            <a:lvl7pPr marL="0" marR="0" lvl="6" indent="0" algn="r" rtl="0">
              <a:spcBef>
                <a:spcPts val="0"/>
              </a:spcBef>
              <a:buNone/>
              <a:defRPr sz="900" b="0" u="none">
                <a:solidFill>
                  <a:schemeClr val="lt1"/>
                </a:solidFill>
                <a:latin typeface="Calibri"/>
                <a:ea typeface="Calibri"/>
                <a:cs typeface="Calibri"/>
                <a:sym typeface="Calibri"/>
              </a:defRPr>
            </a:lvl7pPr>
            <a:lvl8pPr marL="0" marR="0" lvl="7" indent="0" algn="r" rtl="0">
              <a:spcBef>
                <a:spcPts val="0"/>
              </a:spcBef>
              <a:buNone/>
              <a:defRPr sz="900" b="0" u="none">
                <a:solidFill>
                  <a:schemeClr val="lt1"/>
                </a:solidFill>
                <a:latin typeface="Calibri"/>
                <a:ea typeface="Calibri"/>
                <a:cs typeface="Calibri"/>
                <a:sym typeface="Calibri"/>
              </a:defRPr>
            </a:lvl8pPr>
            <a:lvl9pPr marL="0" marR="0" lvl="8" indent="0" algn="r" rtl="0">
              <a:spcBef>
                <a:spcPts val="0"/>
              </a:spcBef>
              <a:buNone/>
              <a:defRPr sz="900" b="0" u="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rmAutofit/>
          </a:bodyPr>
          <a:lstStyle>
            <a:lvl1pPr marR="0" lvl="0"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9pPr>
          </a:lstStyle>
          <a:p>
            <a:endParaRPr/>
          </a:p>
        </p:txBody>
      </p:sp>
      <p:sp>
        <p:nvSpPr>
          <p:cNvPr id="151" name="Google Shape;151;p29"/>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rmAutofit/>
          </a:bodyPr>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298450" algn="l" rtl="0">
              <a:lnSpc>
                <a:spcPct val="115000"/>
              </a:lnSpc>
              <a:spcBef>
                <a:spcPts val="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2pPr>
            <a:lvl3pPr marL="1371600" marR="0" lvl="2" indent="-298450" algn="l" rtl="0">
              <a:lnSpc>
                <a:spcPct val="115000"/>
              </a:lnSpc>
              <a:spcBef>
                <a:spcPts val="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3pPr>
            <a:lvl4pPr marL="1828800" marR="0" lvl="3" indent="-298450" algn="l" rtl="0">
              <a:lnSpc>
                <a:spcPct val="115000"/>
              </a:lnSpc>
              <a:spcBef>
                <a:spcPts val="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4pPr>
            <a:lvl5pPr marL="2286000" marR="0" lvl="4" indent="-298450" algn="l" rtl="0">
              <a:lnSpc>
                <a:spcPct val="115000"/>
              </a:lnSpc>
              <a:spcBef>
                <a:spcPts val="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5pPr>
            <a:lvl6pPr marL="2743200" marR="0" lvl="5" indent="-298450" algn="l" rtl="0">
              <a:lnSpc>
                <a:spcPct val="115000"/>
              </a:lnSpc>
              <a:spcBef>
                <a:spcPts val="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6pPr>
            <a:lvl7pPr marL="3200400" marR="0" lvl="6" indent="-298450" algn="l" rtl="0">
              <a:lnSpc>
                <a:spcPct val="115000"/>
              </a:lnSpc>
              <a:spcBef>
                <a:spcPts val="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7pPr>
            <a:lvl8pPr marL="3657600" marR="0" lvl="7" indent="-298450" algn="l" rtl="0">
              <a:lnSpc>
                <a:spcPct val="115000"/>
              </a:lnSpc>
              <a:spcBef>
                <a:spcPts val="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8pPr>
            <a:lvl9pPr marL="4114800" marR="0" lvl="8" indent="-298450" algn="l" rtl="0">
              <a:lnSpc>
                <a:spcPct val="115000"/>
              </a:lnSpc>
              <a:spcBef>
                <a:spcPts val="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52" name="Google Shape;152;p29"/>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rmAutofit/>
          </a:bodyPr>
          <a:lstStyle>
            <a:lvl1pPr marL="0" marR="0" lvl="0" indent="0" algn="r" rtl="0">
              <a:buClr>
                <a:schemeClr val="dk2"/>
              </a:buClr>
              <a:buSzPts val="1000"/>
              <a:buFont typeface="Arial"/>
              <a:buNone/>
              <a:defRPr sz="1000">
                <a:solidFill>
                  <a:schemeClr val="dk2"/>
                </a:solidFill>
                <a:latin typeface="Arial"/>
                <a:ea typeface="Arial"/>
                <a:cs typeface="Arial"/>
                <a:sym typeface="Arial"/>
              </a:defRPr>
            </a:lvl1pPr>
            <a:lvl2pPr marL="0" marR="0" lvl="1" indent="0" algn="r" rtl="0">
              <a:buClr>
                <a:schemeClr val="dk2"/>
              </a:buClr>
              <a:buSzPts val="1000"/>
              <a:buFont typeface="Arial"/>
              <a:buNone/>
              <a:defRPr sz="1000">
                <a:solidFill>
                  <a:schemeClr val="dk2"/>
                </a:solidFill>
                <a:latin typeface="Arial"/>
                <a:ea typeface="Arial"/>
                <a:cs typeface="Arial"/>
                <a:sym typeface="Arial"/>
              </a:defRPr>
            </a:lvl2pPr>
            <a:lvl3pPr marL="0" marR="0" lvl="2" indent="0" algn="r" rtl="0">
              <a:buClr>
                <a:schemeClr val="dk2"/>
              </a:buClr>
              <a:buSzPts val="1000"/>
              <a:buFont typeface="Arial"/>
              <a:buNone/>
              <a:defRPr sz="1000">
                <a:solidFill>
                  <a:schemeClr val="dk2"/>
                </a:solidFill>
                <a:latin typeface="Arial"/>
                <a:ea typeface="Arial"/>
                <a:cs typeface="Arial"/>
                <a:sym typeface="Arial"/>
              </a:defRPr>
            </a:lvl3pPr>
            <a:lvl4pPr marL="0" marR="0" lvl="3" indent="0" algn="r" rtl="0">
              <a:buClr>
                <a:schemeClr val="dk2"/>
              </a:buClr>
              <a:buSzPts val="1000"/>
              <a:buFont typeface="Arial"/>
              <a:buNone/>
              <a:defRPr sz="1000">
                <a:solidFill>
                  <a:schemeClr val="dk2"/>
                </a:solidFill>
                <a:latin typeface="Arial"/>
                <a:ea typeface="Arial"/>
                <a:cs typeface="Arial"/>
                <a:sym typeface="Arial"/>
              </a:defRPr>
            </a:lvl4pPr>
            <a:lvl5pPr marL="0" marR="0" lvl="4" indent="0" algn="r" rtl="0">
              <a:buClr>
                <a:schemeClr val="dk2"/>
              </a:buClr>
              <a:buSzPts val="1000"/>
              <a:buFont typeface="Arial"/>
              <a:buNone/>
              <a:defRPr sz="1000">
                <a:solidFill>
                  <a:schemeClr val="dk2"/>
                </a:solidFill>
                <a:latin typeface="Arial"/>
                <a:ea typeface="Arial"/>
                <a:cs typeface="Arial"/>
                <a:sym typeface="Arial"/>
              </a:defRPr>
            </a:lvl5pPr>
            <a:lvl6pPr marL="0" marR="0" lvl="5" indent="0" algn="r" rtl="0">
              <a:buClr>
                <a:schemeClr val="dk2"/>
              </a:buClr>
              <a:buSzPts val="1000"/>
              <a:buFont typeface="Arial"/>
              <a:buNone/>
              <a:defRPr sz="1000">
                <a:solidFill>
                  <a:schemeClr val="dk2"/>
                </a:solidFill>
                <a:latin typeface="Arial"/>
                <a:ea typeface="Arial"/>
                <a:cs typeface="Arial"/>
                <a:sym typeface="Arial"/>
              </a:defRPr>
            </a:lvl6pPr>
            <a:lvl7pPr marL="0" marR="0" lvl="6" indent="0" algn="r" rtl="0">
              <a:buClr>
                <a:schemeClr val="dk2"/>
              </a:buClr>
              <a:buSzPts val="1000"/>
              <a:buFont typeface="Arial"/>
              <a:buNone/>
              <a:defRPr sz="1000">
                <a:solidFill>
                  <a:schemeClr val="dk2"/>
                </a:solidFill>
                <a:latin typeface="Arial"/>
                <a:ea typeface="Arial"/>
                <a:cs typeface="Arial"/>
                <a:sym typeface="Arial"/>
              </a:defRPr>
            </a:lvl7pPr>
            <a:lvl8pPr marL="0" marR="0" lvl="7" indent="0" algn="r" rtl="0">
              <a:buClr>
                <a:schemeClr val="dk2"/>
              </a:buClr>
              <a:buSzPts val="1000"/>
              <a:buFont typeface="Arial"/>
              <a:buNone/>
              <a:defRPr sz="1000">
                <a:solidFill>
                  <a:schemeClr val="dk2"/>
                </a:solidFill>
                <a:latin typeface="Arial"/>
                <a:ea typeface="Arial"/>
                <a:cs typeface="Arial"/>
                <a:sym typeface="Arial"/>
              </a:defRPr>
            </a:lvl8pPr>
            <a:lvl9pPr marL="0" marR="0" lvl="8" indent="0" algn="r" rtl="0">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20">
            <a:alphaModFix/>
          </a:blip>
          <a:stretch>
            <a:fillRect/>
          </a:stretch>
        </a:blipFill>
        <a:effectLst/>
      </p:bgPr>
    </p:bg>
    <p:spTree>
      <p:nvGrpSpPr>
        <p:cNvPr id="1" name="Shape 199"/>
        <p:cNvGrpSpPr/>
        <p:nvPr/>
      </p:nvGrpSpPr>
      <p:grpSpPr>
        <a:xfrm>
          <a:off x="0" y="0"/>
          <a:ext cx="0" cy="0"/>
          <a:chOff x="0" y="0"/>
          <a:chExt cx="0" cy="0"/>
        </a:xfrm>
      </p:grpSpPr>
      <p:sp>
        <p:nvSpPr>
          <p:cNvPr id="200" name="Google Shape;200;p4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rgbClr val="EDEDED"/>
              </a:buClr>
              <a:buSzPts val="4100"/>
              <a:buFont typeface="Corbel"/>
              <a:buNone/>
              <a:defRPr sz="4100" b="0" i="0" u="none" strike="noStrike" cap="none">
                <a:solidFill>
                  <a:srgbClr val="EDEDED"/>
                </a:solidFill>
                <a:latin typeface="Corbel"/>
                <a:ea typeface="Corbel"/>
                <a:cs typeface="Corbel"/>
                <a:sym typeface="Corbe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1" name="Google Shape;201;p42"/>
          <p:cNvSpPr txBox="1">
            <a:spLocks noGrp="1"/>
          </p:cNvSpPr>
          <p:nvPr>
            <p:ph type="body" idx="1"/>
          </p:nvPr>
        </p:nvSpPr>
        <p:spPr>
          <a:xfrm>
            <a:off x="840000" y="1369219"/>
            <a:ext cx="767535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rgbClr val="EDEDED"/>
              </a:buClr>
              <a:buSzPts val="2100"/>
              <a:buFont typeface="Arial"/>
              <a:buChar char="•"/>
              <a:defRPr sz="2100" b="0" i="0" u="none" strike="noStrike" cap="none">
                <a:solidFill>
                  <a:srgbClr val="EDEDED"/>
                </a:solidFill>
                <a:latin typeface="Corbel"/>
                <a:ea typeface="Corbel"/>
                <a:cs typeface="Corbel"/>
                <a:sym typeface="Corbel"/>
              </a:defRPr>
            </a:lvl1pPr>
            <a:lvl2pPr marL="914400" marR="0" lvl="1" indent="-342900" algn="l" rtl="0">
              <a:lnSpc>
                <a:spcPct val="90000"/>
              </a:lnSpc>
              <a:spcBef>
                <a:spcPts val="400"/>
              </a:spcBef>
              <a:spcAft>
                <a:spcPts val="0"/>
              </a:spcAft>
              <a:buClr>
                <a:srgbClr val="EDEDED"/>
              </a:buClr>
              <a:buSzPts val="1800"/>
              <a:buFont typeface="Arial"/>
              <a:buChar char="•"/>
              <a:defRPr sz="1800" b="0" i="0" u="none" strike="noStrike" cap="none">
                <a:solidFill>
                  <a:srgbClr val="EDEDED"/>
                </a:solidFill>
                <a:latin typeface="Corbel"/>
                <a:ea typeface="Corbel"/>
                <a:cs typeface="Corbel"/>
                <a:sym typeface="Corbel"/>
              </a:defRPr>
            </a:lvl2pPr>
            <a:lvl3pPr marL="1371600" marR="0" lvl="2" indent="-323850" algn="l" rtl="0">
              <a:lnSpc>
                <a:spcPct val="90000"/>
              </a:lnSpc>
              <a:spcBef>
                <a:spcPts val="400"/>
              </a:spcBef>
              <a:spcAft>
                <a:spcPts val="0"/>
              </a:spcAft>
              <a:buClr>
                <a:srgbClr val="EDEDED"/>
              </a:buClr>
              <a:buSzPts val="1500"/>
              <a:buFont typeface="Arial"/>
              <a:buChar char="•"/>
              <a:defRPr sz="1500" b="0" i="0" u="none" strike="noStrike" cap="none">
                <a:solidFill>
                  <a:srgbClr val="EDEDED"/>
                </a:solidFill>
                <a:latin typeface="Corbel"/>
                <a:ea typeface="Corbel"/>
                <a:cs typeface="Corbel"/>
                <a:sym typeface="Corbel"/>
              </a:defRPr>
            </a:lvl3pPr>
            <a:lvl4pPr marL="1828800" marR="0" lvl="3" indent="-317500" algn="l" rtl="0">
              <a:lnSpc>
                <a:spcPct val="90000"/>
              </a:lnSpc>
              <a:spcBef>
                <a:spcPts val="400"/>
              </a:spcBef>
              <a:spcAft>
                <a:spcPts val="0"/>
              </a:spcAft>
              <a:buClr>
                <a:srgbClr val="EDEDED"/>
              </a:buClr>
              <a:buSzPts val="1400"/>
              <a:buFont typeface="Arial"/>
              <a:buChar char="•"/>
              <a:defRPr sz="1400" b="0" i="0" u="none" strike="noStrike" cap="none">
                <a:solidFill>
                  <a:srgbClr val="EDEDED"/>
                </a:solidFill>
                <a:latin typeface="Corbel"/>
                <a:ea typeface="Corbel"/>
                <a:cs typeface="Corbel"/>
                <a:sym typeface="Corbel"/>
              </a:defRPr>
            </a:lvl4pPr>
            <a:lvl5pPr marL="2286000" marR="0" lvl="4" indent="-317500" algn="l" rtl="0">
              <a:lnSpc>
                <a:spcPct val="90000"/>
              </a:lnSpc>
              <a:spcBef>
                <a:spcPts val="400"/>
              </a:spcBef>
              <a:spcAft>
                <a:spcPts val="0"/>
              </a:spcAft>
              <a:buClr>
                <a:srgbClr val="EDEDED"/>
              </a:buClr>
              <a:buSzPts val="1400"/>
              <a:buFont typeface="Arial"/>
              <a:buChar char="•"/>
              <a:defRPr sz="1400" b="0" i="0" u="none" strike="noStrike" cap="none">
                <a:solidFill>
                  <a:srgbClr val="EDEDED"/>
                </a:solidFill>
                <a:latin typeface="Corbel"/>
                <a:ea typeface="Corbel"/>
                <a:cs typeface="Corbel"/>
                <a:sym typeface="Corbel"/>
              </a:defRPr>
            </a:lvl5pPr>
            <a:lvl6pPr marL="2743200" marR="0" lvl="5"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orbel"/>
                <a:ea typeface="Corbel"/>
                <a:cs typeface="Corbel"/>
                <a:sym typeface="Corbel"/>
              </a:defRPr>
            </a:lvl6pPr>
            <a:lvl7pPr marL="3200400" marR="0" lvl="6"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orbel"/>
                <a:ea typeface="Corbel"/>
                <a:cs typeface="Corbel"/>
                <a:sym typeface="Corbel"/>
              </a:defRPr>
            </a:lvl7pPr>
            <a:lvl8pPr marL="3657600" marR="0" lvl="7"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orbel"/>
                <a:ea typeface="Corbel"/>
                <a:cs typeface="Corbel"/>
                <a:sym typeface="Corbel"/>
              </a:defRPr>
            </a:lvl8pPr>
            <a:lvl9pPr marL="4114800" marR="0" lvl="8"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orbel"/>
                <a:ea typeface="Corbel"/>
                <a:cs typeface="Corbel"/>
                <a:sym typeface="Corbel"/>
              </a:defRPr>
            </a:lvl9pPr>
          </a:lstStyle>
          <a:p>
            <a:endParaRPr/>
          </a:p>
        </p:txBody>
      </p:sp>
      <p:sp>
        <p:nvSpPr>
          <p:cNvPr id="202" name="Google Shape;202;p4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a:solidFill>
                  <a:srgbClr val="EDEDED"/>
                </a:solidFill>
                <a:latin typeface="Corbel"/>
                <a:ea typeface="Corbel"/>
                <a:cs typeface="Corbel"/>
                <a:sym typeface="Corbel"/>
              </a:defRPr>
            </a:lvl1pPr>
            <a:lvl2pPr marR="0" lvl="1" algn="l" rtl="0">
              <a:spcBef>
                <a:spcPts val="0"/>
              </a:spcBef>
              <a:spcAft>
                <a:spcPts val="0"/>
              </a:spcAft>
              <a:buSzPts val="1100"/>
              <a:buNone/>
              <a:defRPr sz="1400" b="0" i="0" u="none" strike="noStrike" cap="none">
                <a:solidFill>
                  <a:schemeClr val="lt1"/>
                </a:solidFill>
                <a:latin typeface="Corbel"/>
                <a:ea typeface="Corbel"/>
                <a:cs typeface="Corbel"/>
                <a:sym typeface="Corbel"/>
              </a:defRPr>
            </a:lvl2pPr>
            <a:lvl3pPr marR="0" lvl="2" algn="l" rtl="0">
              <a:spcBef>
                <a:spcPts val="0"/>
              </a:spcBef>
              <a:spcAft>
                <a:spcPts val="0"/>
              </a:spcAft>
              <a:buSzPts val="1100"/>
              <a:buNone/>
              <a:defRPr sz="1400" b="0" i="0" u="none" strike="noStrike" cap="none">
                <a:solidFill>
                  <a:schemeClr val="lt1"/>
                </a:solidFill>
                <a:latin typeface="Corbel"/>
                <a:ea typeface="Corbel"/>
                <a:cs typeface="Corbel"/>
                <a:sym typeface="Corbel"/>
              </a:defRPr>
            </a:lvl3pPr>
            <a:lvl4pPr marR="0" lvl="3" algn="l" rtl="0">
              <a:spcBef>
                <a:spcPts val="0"/>
              </a:spcBef>
              <a:spcAft>
                <a:spcPts val="0"/>
              </a:spcAft>
              <a:buSzPts val="1100"/>
              <a:buNone/>
              <a:defRPr sz="1400" b="0" i="0" u="none" strike="noStrike" cap="none">
                <a:solidFill>
                  <a:schemeClr val="lt1"/>
                </a:solidFill>
                <a:latin typeface="Corbel"/>
                <a:ea typeface="Corbel"/>
                <a:cs typeface="Corbel"/>
                <a:sym typeface="Corbel"/>
              </a:defRPr>
            </a:lvl4pPr>
            <a:lvl5pPr marR="0" lvl="4" algn="l" rtl="0">
              <a:spcBef>
                <a:spcPts val="0"/>
              </a:spcBef>
              <a:spcAft>
                <a:spcPts val="0"/>
              </a:spcAft>
              <a:buSzPts val="1100"/>
              <a:buNone/>
              <a:defRPr sz="1400" b="0" i="0" u="none" strike="noStrike" cap="none">
                <a:solidFill>
                  <a:schemeClr val="lt1"/>
                </a:solidFill>
                <a:latin typeface="Corbel"/>
                <a:ea typeface="Corbel"/>
                <a:cs typeface="Corbel"/>
                <a:sym typeface="Corbel"/>
              </a:defRPr>
            </a:lvl5pPr>
            <a:lvl6pPr marR="0" lvl="5" algn="l" rtl="0">
              <a:spcBef>
                <a:spcPts val="0"/>
              </a:spcBef>
              <a:spcAft>
                <a:spcPts val="0"/>
              </a:spcAft>
              <a:buSzPts val="1100"/>
              <a:buNone/>
              <a:defRPr sz="1400" b="0" i="0" u="none" strike="noStrike" cap="none">
                <a:solidFill>
                  <a:schemeClr val="lt1"/>
                </a:solidFill>
                <a:latin typeface="Corbel"/>
                <a:ea typeface="Corbel"/>
                <a:cs typeface="Corbel"/>
                <a:sym typeface="Corbel"/>
              </a:defRPr>
            </a:lvl6pPr>
            <a:lvl7pPr marR="0" lvl="6" algn="l" rtl="0">
              <a:spcBef>
                <a:spcPts val="0"/>
              </a:spcBef>
              <a:spcAft>
                <a:spcPts val="0"/>
              </a:spcAft>
              <a:buSzPts val="1100"/>
              <a:buNone/>
              <a:defRPr sz="1400" b="0" i="0" u="none" strike="noStrike" cap="none">
                <a:solidFill>
                  <a:schemeClr val="lt1"/>
                </a:solidFill>
                <a:latin typeface="Corbel"/>
                <a:ea typeface="Corbel"/>
                <a:cs typeface="Corbel"/>
                <a:sym typeface="Corbel"/>
              </a:defRPr>
            </a:lvl7pPr>
            <a:lvl8pPr marR="0" lvl="7" algn="l" rtl="0">
              <a:spcBef>
                <a:spcPts val="0"/>
              </a:spcBef>
              <a:spcAft>
                <a:spcPts val="0"/>
              </a:spcAft>
              <a:buSzPts val="1100"/>
              <a:buNone/>
              <a:defRPr sz="1400" b="0" i="0" u="none" strike="noStrike" cap="none">
                <a:solidFill>
                  <a:schemeClr val="lt1"/>
                </a:solidFill>
                <a:latin typeface="Corbel"/>
                <a:ea typeface="Corbel"/>
                <a:cs typeface="Corbel"/>
                <a:sym typeface="Corbel"/>
              </a:defRPr>
            </a:lvl8pPr>
            <a:lvl9pPr marR="0" lvl="8" algn="l" rtl="0">
              <a:spcBef>
                <a:spcPts val="0"/>
              </a:spcBef>
              <a:spcAft>
                <a:spcPts val="0"/>
              </a:spcAft>
              <a:buSzPts val="1100"/>
              <a:buNone/>
              <a:defRPr sz="1400" b="0" i="0" u="none" strike="noStrike" cap="none">
                <a:solidFill>
                  <a:schemeClr val="lt1"/>
                </a:solidFill>
                <a:latin typeface="Corbel"/>
                <a:ea typeface="Corbel"/>
                <a:cs typeface="Corbel"/>
                <a:sym typeface="Corbel"/>
              </a:defRPr>
            </a:lvl9pPr>
          </a:lstStyle>
          <a:p>
            <a:endParaRPr/>
          </a:p>
        </p:txBody>
      </p:sp>
      <p:sp>
        <p:nvSpPr>
          <p:cNvPr id="203" name="Google Shape;203;p4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a:solidFill>
                  <a:srgbClr val="EDEDED"/>
                </a:solidFill>
                <a:latin typeface="Corbel"/>
                <a:ea typeface="Corbel"/>
                <a:cs typeface="Corbel"/>
                <a:sym typeface="Corbel"/>
              </a:defRPr>
            </a:lvl1pPr>
            <a:lvl2pPr marR="0" lvl="1" algn="l" rtl="0">
              <a:spcBef>
                <a:spcPts val="0"/>
              </a:spcBef>
              <a:spcAft>
                <a:spcPts val="0"/>
              </a:spcAft>
              <a:buSzPts val="1100"/>
              <a:buNone/>
              <a:defRPr sz="1400" b="0" i="0" u="none" strike="noStrike" cap="none">
                <a:solidFill>
                  <a:schemeClr val="lt1"/>
                </a:solidFill>
                <a:latin typeface="Corbel"/>
                <a:ea typeface="Corbel"/>
                <a:cs typeface="Corbel"/>
                <a:sym typeface="Corbel"/>
              </a:defRPr>
            </a:lvl2pPr>
            <a:lvl3pPr marR="0" lvl="2" algn="l" rtl="0">
              <a:spcBef>
                <a:spcPts val="0"/>
              </a:spcBef>
              <a:spcAft>
                <a:spcPts val="0"/>
              </a:spcAft>
              <a:buSzPts val="1100"/>
              <a:buNone/>
              <a:defRPr sz="1400" b="0" i="0" u="none" strike="noStrike" cap="none">
                <a:solidFill>
                  <a:schemeClr val="lt1"/>
                </a:solidFill>
                <a:latin typeface="Corbel"/>
                <a:ea typeface="Corbel"/>
                <a:cs typeface="Corbel"/>
                <a:sym typeface="Corbel"/>
              </a:defRPr>
            </a:lvl3pPr>
            <a:lvl4pPr marR="0" lvl="3" algn="l" rtl="0">
              <a:spcBef>
                <a:spcPts val="0"/>
              </a:spcBef>
              <a:spcAft>
                <a:spcPts val="0"/>
              </a:spcAft>
              <a:buSzPts val="1100"/>
              <a:buNone/>
              <a:defRPr sz="1400" b="0" i="0" u="none" strike="noStrike" cap="none">
                <a:solidFill>
                  <a:schemeClr val="lt1"/>
                </a:solidFill>
                <a:latin typeface="Corbel"/>
                <a:ea typeface="Corbel"/>
                <a:cs typeface="Corbel"/>
                <a:sym typeface="Corbel"/>
              </a:defRPr>
            </a:lvl4pPr>
            <a:lvl5pPr marR="0" lvl="4" algn="l" rtl="0">
              <a:spcBef>
                <a:spcPts val="0"/>
              </a:spcBef>
              <a:spcAft>
                <a:spcPts val="0"/>
              </a:spcAft>
              <a:buSzPts val="1100"/>
              <a:buNone/>
              <a:defRPr sz="1400" b="0" i="0" u="none" strike="noStrike" cap="none">
                <a:solidFill>
                  <a:schemeClr val="lt1"/>
                </a:solidFill>
                <a:latin typeface="Corbel"/>
                <a:ea typeface="Corbel"/>
                <a:cs typeface="Corbel"/>
                <a:sym typeface="Corbel"/>
              </a:defRPr>
            </a:lvl5pPr>
            <a:lvl6pPr marR="0" lvl="5" algn="l" rtl="0">
              <a:spcBef>
                <a:spcPts val="0"/>
              </a:spcBef>
              <a:spcAft>
                <a:spcPts val="0"/>
              </a:spcAft>
              <a:buSzPts val="1100"/>
              <a:buNone/>
              <a:defRPr sz="1400" b="0" i="0" u="none" strike="noStrike" cap="none">
                <a:solidFill>
                  <a:schemeClr val="lt1"/>
                </a:solidFill>
                <a:latin typeface="Corbel"/>
                <a:ea typeface="Corbel"/>
                <a:cs typeface="Corbel"/>
                <a:sym typeface="Corbel"/>
              </a:defRPr>
            </a:lvl6pPr>
            <a:lvl7pPr marR="0" lvl="6" algn="l" rtl="0">
              <a:spcBef>
                <a:spcPts val="0"/>
              </a:spcBef>
              <a:spcAft>
                <a:spcPts val="0"/>
              </a:spcAft>
              <a:buSzPts val="1100"/>
              <a:buNone/>
              <a:defRPr sz="1400" b="0" i="0" u="none" strike="noStrike" cap="none">
                <a:solidFill>
                  <a:schemeClr val="lt1"/>
                </a:solidFill>
                <a:latin typeface="Corbel"/>
                <a:ea typeface="Corbel"/>
                <a:cs typeface="Corbel"/>
                <a:sym typeface="Corbel"/>
              </a:defRPr>
            </a:lvl7pPr>
            <a:lvl8pPr marR="0" lvl="7" algn="l" rtl="0">
              <a:spcBef>
                <a:spcPts val="0"/>
              </a:spcBef>
              <a:spcAft>
                <a:spcPts val="0"/>
              </a:spcAft>
              <a:buSzPts val="1100"/>
              <a:buNone/>
              <a:defRPr sz="1400" b="0" i="0" u="none" strike="noStrike" cap="none">
                <a:solidFill>
                  <a:schemeClr val="lt1"/>
                </a:solidFill>
                <a:latin typeface="Corbel"/>
                <a:ea typeface="Corbel"/>
                <a:cs typeface="Corbel"/>
                <a:sym typeface="Corbel"/>
              </a:defRPr>
            </a:lvl8pPr>
            <a:lvl9pPr marR="0" lvl="8" algn="l" rtl="0">
              <a:spcBef>
                <a:spcPts val="0"/>
              </a:spcBef>
              <a:spcAft>
                <a:spcPts val="0"/>
              </a:spcAft>
              <a:buSzPts val="1100"/>
              <a:buNone/>
              <a:defRPr sz="1400" b="0" i="0" u="none" strike="noStrike" cap="none">
                <a:solidFill>
                  <a:schemeClr val="lt1"/>
                </a:solidFill>
                <a:latin typeface="Corbel"/>
                <a:ea typeface="Corbel"/>
                <a:cs typeface="Corbel"/>
                <a:sym typeface="Corbel"/>
              </a:defRPr>
            </a:lvl9pPr>
          </a:lstStyle>
          <a:p>
            <a:endParaRPr/>
          </a:p>
        </p:txBody>
      </p:sp>
      <p:sp>
        <p:nvSpPr>
          <p:cNvPr id="204" name="Google Shape;204;p4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719"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46CE7D5-CF57-46EF-B807-FDD0502418D4}" type="datetimeFigureOut">
              <a:rPr lang="en-US" smtClean="0"/>
              <a:t>9/30/2022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9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1.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6.png"/><Relationship Id="rId7" Type="http://schemas.openxmlformats.org/officeDocument/2006/relationships/image" Target="../media/image38.png"/><Relationship Id="rId12"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0.pn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0.pn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0.png"/><Relationship Id="rId7"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0.png"/><Relationship Id="rId7"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21.gif"/></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hyperlink" Target="https://colab.research.google.com/drive/14OssmSkSxq5jX1zlSNRmVLmvQJ4XjLK3?usp=sharing"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hyperlink" Target="https://colab.research.google.com/drive/1MC1YELfp12H7DwLg8Il2-iG5jEXoneZn?usp=sharing" TargetMode="External"/><Relationship Id="rId4" Type="http://schemas.openxmlformats.org/officeDocument/2006/relationships/hyperlink" Target="https://colab.research.google.com/drive/1pjCXcXqJ439wPn8TTj7KWg7KW7BxdTQT?usp=sharing"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unb.ca/cic/datasets/ddos-2019.html"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www.cisco.com/c/en/us/solutions/collateral/executive-perspectives/annual-internet-report/white-paper-c11-741490.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horizon.netscout.com/"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4"/>
        <p:cNvGrpSpPr/>
        <p:nvPr/>
      </p:nvGrpSpPr>
      <p:grpSpPr>
        <a:xfrm>
          <a:off x="0" y="0"/>
          <a:ext cx="0" cy="0"/>
          <a:chOff x="0" y="0"/>
          <a:chExt cx="0" cy="0"/>
        </a:xfrm>
      </p:grpSpPr>
      <p:sp>
        <p:nvSpPr>
          <p:cNvPr id="335" name="Google Shape;335;p61"/>
          <p:cNvSpPr/>
          <p:nvPr/>
        </p:nvSpPr>
        <p:spPr>
          <a:xfrm>
            <a:off x="0" y="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36" name="Google Shape;336;p61"/>
          <p:cNvSpPr txBox="1">
            <a:spLocks noGrp="1"/>
          </p:cNvSpPr>
          <p:nvPr>
            <p:ph type="ctrTitle"/>
          </p:nvPr>
        </p:nvSpPr>
        <p:spPr>
          <a:xfrm>
            <a:off x="482601" y="259773"/>
            <a:ext cx="3465438" cy="2418916"/>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dk1"/>
              </a:buClr>
              <a:buSzPts val="3300"/>
              <a:buFont typeface="Calibri"/>
              <a:buNone/>
            </a:pPr>
            <a:r>
              <a:rPr lang="en" sz="3300" b="1">
                <a:latin typeface="Roboto Slab"/>
                <a:ea typeface="Roboto Slab"/>
                <a:cs typeface="Roboto Slab"/>
                <a:sym typeface="Roboto Slab"/>
              </a:rPr>
              <a:t>Real time DDOS Attack detection from Log Analysis using Deep Learning</a:t>
            </a:r>
            <a:endParaRPr sz="3300" b="1">
              <a:latin typeface="Roboto Slab"/>
              <a:ea typeface="Roboto Slab"/>
              <a:cs typeface="Roboto Slab"/>
              <a:sym typeface="Roboto Slab"/>
            </a:endParaRPr>
          </a:p>
        </p:txBody>
      </p:sp>
      <p:sp>
        <p:nvSpPr>
          <p:cNvPr id="337" name="Google Shape;337;p61"/>
          <p:cNvSpPr txBox="1">
            <a:spLocks noGrp="1"/>
          </p:cNvSpPr>
          <p:nvPr>
            <p:ph type="subTitle" idx="1"/>
          </p:nvPr>
        </p:nvSpPr>
        <p:spPr>
          <a:xfrm>
            <a:off x="450251" y="3074056"/>
            <a:ext cx="3497787" cy="1465828"/>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700"/>
              <a:buNone/>
            </a:pPr>
            <a:br>
              <a:rPr lang="en" sz="1700" b="1">
                <a:latin typeface="Roboto Slab"/>
                <a:ea typeface="Roboto Slab"/>
                <a:cs typeface="Roboto Slab"/>
              </a:rPr>
            </a:br>
            <a:r>
              <a:rPr lang="en" sz="1700" b="1">
                <a:latin typeface="Roboto Slab"/>
                <a:ea typeface="Roboto Slab"/>
                <a:cs typeface="Roboto Slab"/>
                <a:sym typeface="Roboto Slab"/>
              </a:rPr>
              <a:t>Group No: A12</a:t>
            </a:r>
            <a:br>
              <a:rPr lang="en" sz="1700" b="1">
                <a:latin typeface="Roboto Slab"/>
                <a:ea typeface="Roboto Slab"/>
                <a:cs typeface="Roboto Slab"/>
              </a:rPr>
            </a:br>
            <a:r>
              <a:rPr lang="en" sz="1700">
                <a:latin typeface="Roboto Slab"/>
                <a:ea typeface="Roboto Slab"/>
                <a:cs typeface="Roboto Slab"/>
                <a:sym typeface="Roboto Slab"/>
              </a:rPr>
              <a:t>    </a:t>
            </a:r>
            <a:r>
              <a:rPr lang="en" sz="1700" b="1">
                <a:latin typeface="Roboto Slab"/>
                <a:ea typeface="Roboto Slab"/>
                <a:cs typeface="Roboto Slab"/>
                <a:sym typeface="Roboto Slab"/>
              </a:rPr>
              <a:t>       </a:t>
            </a:r>
            <a:endParaRPr lang="en-US">
              <a:latin typeface="Roboto Slab"/>
              <a:ea typeface="Roboto Slab"/>
              <a:cs typeface="Roboto Slab"/>
            </a:endParaRPr>
          </a:p>
        </p:txBody>
      </p:sp>
      <p:pic>
        <p:nvPicPr>
          <p:cNvPr id="338" name="Google Shape;338;p61"/>
          <p:cNvPicPr preferRelativeResize="0"/>
          <p:nvPr/>
        </p:nvPicPr>
        <p:blipFill rotWithShape="1">
          <a:blip r:embed="rId3">
            <a:alphaModFix/>
          </a:blip>
          <a:srcRect l="41245" r="9846"/>
          <a:stretch/>
        </p:blipFill>
        <p:spPr>
          <a:xfrm>
            <a:off x="4671911" y="8"/>
            <a:ext cx="4472089" cy="5143492"/>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69"/>
          <p:cNvPicPr preferRelativeResize="0"/>
          <p:nvPr/>
        </p:nvPicPr>
        <p:blipFill rotWithShape="1">
          <a:blip r:embed="rId3">
            <a:alphaModFix/>
          </a:blip>
          <a:srcRect/>
          <a:stretch/>
        </p:blipFill>
        <p:spPr>
          <a:xfrm>
            <a:off x="5650100" y="1986212"/>
            <a:ext cx="1171100" cy="1171100"/>
          </a:xfrm>
          <a:prstGeom prst="rect">
            <a:avLst/>
          </a:prstGeom>
          <a:noFill/>
          <a:ln>
            <a:noFill/>
          </a:ln>
        </p:spPr>
      </p:pic>
      <p:pic>
        <p:nvPicPr>
          <p:cNvPr id="433" name="Google Shape;433;p69"/>
          <p:cNvPicPr preferRelativeResize="0"/>
          <p:nvPr/>
        </p:nvPicPr>
        <p:blipFill rotWithShape="1">
          <a:blip r:embed="rId4">
            <a:alphaModFix/>
          </a:blip>
          <a:srcRect/>
          <a:stretch/>
        </p:blipFill>
        <p:spPr>
          <a:xfrm>
            <a:off x="7330100" y="765038"/>
            <a:ext cx="601100" cy="601100"/>
          </a:xfrm>
          <a:prstGeom prst="rect">
            <a:avLst/>
          </a:prstGeom>
          <a:noFill/>
          <a:ln>
            <a:noFill/>
          </a:ln>
        </p:spPr>
      </p:pic>
      <p:pic>
        <p:nvPicPr>
          <p:cNvPr id="434" name="Google Shape;434;p69"/>
          <p:cNvPicPr preferRelativeResize="0"/>
          <p:nvPr/>
        </p:nvPicPr>
        <p:blipFill rotWithShape="1">
          <a:blip r:embed="rId5">
            <a:alphaModFix/>
          </a:blip>
          <a:srcRect/>
          <a:stretch/>
        </p:blipFill>
        <p:spPr>
          <a:xfrm>
            <a:off x="4039225" y="3777362"/>
            <a:ext cx="601101" cy="601101"/>
          </a:xfrm>
          <a:prstGeom prst="rect">
            <a:avLst/>
          </a:prstGeom>
          <a:noFill/>
          <a:ln>
            <a:noFill/>
          </a:ln>
        </p:spPr>
      </p:pic>
      <p:pic>
        <p:nvPicPr>
          <p:cNvPr id="435" name="Google Shape;435;p69"/>
          <p:cNvPicPr preferRelativeResize="0"/>
          <p:nvPr/>
        </p:nvPicPr>
        <p:blipFill rotWithShape="1">
          <a:blip r:embed="rId6">
            <a:alphaModFix/>
          </a:blip>
          <a:srcRect/>
          <a:stretch/>
        </p:blipFill>
        <p:spPr>
          <a:xfrm>
            <a:off x="4099950" y="765038"/>
            <a:ext cx="479650" cy="479650"/>
          </a:xfrm>
          <a:prstGeom prst="rect">
            <a:avLst/>
          </a:prstGeom>
          <a:noFill/>
          <a:ln>
            <a:noFill/>
          </a:ln>
        </p:spPr>
      </p:pic>
      <p:pic>
        <p:nvPicPr>
          <p:cNvPr id="436" name="Google Shape;436;p69"/>
          <p:cNvPicPr preferRelativeResize="0"/>
          <p:nvPr/>
        </p:nvPicPr>
        <p:blipFill rotWithShape="1">
          <a:blip r:embed="rId7">
            <a:alphaModFix/>
          </a:blip>
          <a:srcRect/>
          <a:stretch/>
        </p:blipFill>
        <p:spPr>
          <a:xfrm>
            <a:off x="7330100" y="3777363"/>
            <a:ext cx="601100" cy="601100"/>
          </a:xfrm>
          <a:prstGeom prst="rect">
            <a:avLst/>
          </a:prstGeom>
          <a:noFill/>
          <a:ln>
            <a:noFill/>
          </a:ln>
        </p:spPr>
      </p:pic>
      <p:cxnSp>
        <p:nvCxnSpPr>
          <p:cNvPr id="437" name="Google Shape;437;p69"/>
          <p:cNvCxnSpPr>
            <a:stCxn id="433" idx="2"/>
            <a:endCxn id="432" idx="3"/>
          </p:cNvCxnSpPr>
          <p:nvPr/>
        </p:nvCxnSpPr>
        <p:spPr>
          <a:xfrm rot="5400000">
            <a:off x="6623100" y="1564288"/>
            <a:ext cx="1205700" cy="809400"/>
          </a:xfrm>
          <a:prstGeom prst="curvedConnector2">
            <a:avLst/>
          </a:prstGeom>
          <a:noFill/>
          <a:ln w="28575" cap="flat" cmpd="sng">
            <a:solidFill>
              <a:schemeClr val="accent4"/>
            </a:solidFill>
            <a:prstDash val="solid"/>
            <a:round/>
            <a:headEnd type="triangle" w="med" len="med"/>
            <a:tailEnd type="triangle" w="med" len="med"/>
          </a:ln>
        </p:spPr>
      </p:cxnSp>
      <p:cxnSp>
        <p:nvCxnSpPr>
          <p:cNvPr id="438" name="Google Shape;438;p69"/>
          <p:cNvCxnSpPr>
            <a:stCxn id="434" idx="0"/>
            <a:endCxn id="432" idx="1"/>
          </p:cNvCxnSpPr>
          <p:nvPr/>
        </p:nvCxnSpPr>
        <p:spPr>
          <a:xfrm rot="-5400000">
            <a:off x="4392125" y="2519312"/>
            <a:ext cx="1205700" cy="1310400"/>
          </a:xfrm>
          <a:prstGeom prst="curvedConnector2">
            <a:avLst/>
          </a:prstGeom>
          <a:noFill/>
          <a:ln w="28575" cap="flat" cmpd="sng">
            <a:solidFill>
              <a:schemeClr val="accent4"/>
            </a:solidFill>
            <a:prstDash val="solid"/>
            <a:round/>
            <a:headEnd type="triangle" w="med" len="med"/>
            <a:tailEnd type="triangle" w="med" len="med"/>
          </a:ln>
        </p:spPr>
      </p:cxnSp>
      <p:cxnSp>
        <p:nvCxnSpPr>
          <p:cNvPr id="439" name="Google Shape;439;p69"/>
          <p:cNvCxnSpPr>
            <a:stCxn id="432" idx="0"/>
            <a:endCxn id="435" idx="2"/>
          </p:cNvCxnSpPr>
          <p:nvPr/>
        </p:nvCxnSpPr>
        <p:spPr>
          <a:xfrm rot="5400000" flipH="1">
            <a:off x="4916850" y="667412"/>
            <a:ext cx="741600" cy="1896000"/>
          </a:xfrm>
          <a:prstGeom prst="curvedConnector3">
            <a:avLst>
              <a:gd name="adj1" fmla="val 49995"/>
            </a:avLst>
          </a:prstGeom>
          <a:noFill/>
          <a:ln w="28575" cap="flat" cmpd="sng">
            <a:solidFill>
              <a:schemeClr val="accent4"/>
            </a:solidFill>
            <a:prstDash val="solid"/>
            <a:round/>
            <a:headEnd type="triangle" w="med" len="med"/>
            <a:tailEnd type="triangle" w="med" len="med"/>
          </a:ln>
        </p:spPr>
      </p:cxnSp>
      <p:cxnSp>
        <p:nvCxnSpPr>
          <p:cNvPr id="440" name="Google Shape;440;p69"/>
          <p:cNvCxnSpPr>
            <a:stCxn id="432" idx="2"/>
            <a:endCxn id="436" idx="0"/>
          </p:cNvCxnSpPr>
          <p:nvPr/>
        </p:nvCxnSpPr>
        <p:spPr>
          <a:xfrm rot="-5400000" flipH="1">
            <a:off x="6623100" y="2769862"/>
            <a:ext cx="620100" cy="1395000"/>
          </a:xfrm>
          <a:prstGeom prst="curvedConnector3">
            <a:avLst>
              <a:gd name="adj1" fmla="val 49996"/>
            </a:avLst>
          </a:prstGeom>
          <a:noFill/>
          <a:ln w="28575" cap="flat" cmpd="sng">
            <a:solidFill>
              <a:schemeClr val="accent4"/>
            </a:solidFill>
            <a:prstDash val="solid"/>
            <a:round/>
            <a:headEnd type="triangle" w="med" len="med"/>
            <a:tailEnd type="triangle" w="med" len="med"/>
          </a:ln>
        </p:spPr>
      </p:cxnSp>
      <p:sp>
        <p:nvSpPr>
          <p:cNvPr id="441" name="Google Shape;441;p69"/>
          <p:cNvSpPr txBox="1"/>
          <p:nvPr/>
        </p:nvSpPr>
        <p:spPr>
          <a:xfrm>
            <a:off x="399375" y="2217750"/>
            <a:ext cx="3164700" cy="7695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2200" b="1">
                <a:solidFill>
                  <a:srgbClr val="4285F4"/>
                </a:solidFill>
                <a:latin typeface="Roboto Slab"/>
                <a:ea typeface="Roboto Slab"/>
                <a:cs typeface="Roboto Slab"/>
                <a:sym typeface="Roboto Slab"/>
              </a:rPr>
              <a:t>Server</a:t>
            </a:r>
            <a:r>
              <a:rPr lang="en" sz="2000" b="1">
                <a:solidFill>
                  <a:srgbClr val="DD7E6B"/>
                </a:solidFill>
                <a:latin typeface="Roboto Slab"/>
                <a:ea typeface="Roboto Slab"/>
                <a:cs typeface="Roboto Slab"/>
                <a:sym typeface="Roboto Slab"/>
              </a:rPr>
              <a:t> </a:t>
            </a:r>
            <a:r>
              <a:rPr lang="en" sz="1600" b="1">
                <a:solidFill>
                  <a:srgbClr val="DD7E6B"/>
                </a:solidFill>
                <a:latin typeface="Roboto Slab"/>
                <a:ea typeface="Roboto Slab"/>
                <a:cs typeface="Roboto Slab"/>
                <a:sym typeface="Roboto Slab"/>
              </a:rPr>
              <a:t>maintaining </a:t>
            </a:r>
            <a:r>
              <a:rPr lang="en" sz="1600" b="1">
                <a:solidFill>
                  <a:srgbClr val="93C47D"/>
                </a:solidFill>
                <a:latin typeface="Roboto Slab"/>
                <a:ea typeface="Roboto Slab"/>
                <a:cs typeface="Roboto Slab"/>
                <a:sym typeface="Roboto Slab"/>
              </a:rPr>
              <a:t>normal flow</a:t>
            </a:r>
            <a:r>
              <a:rPr lang="en" sz="1600" b="1">
                <a:solidFill>
                  <a:srgbClr val="DD7E6B"/>
                </a:solidFill>
                <a:latin typeface="Roboto Slab"/>
                <a:ea typeface="Roboto Slab"/>
                <a:cs typeface="Roboto Slab"/>
                <a:sym typeface="Roboto Slab"/>
              </a:rPr>
              <a:t> with </a:t>
            </a:r>
            <a:r>
              <a:rPr lang="en" sz="1600" b="1">
                <a:solidFill>
                  <a:srgbClr val="0097A7"/>
                </a:solidFill>
                <a:latin typeface="Roboto Slab"/>
                <a:ea typeface="Roboto Slab"/>
                <a:cs typeface="Roboto Slab"/>
                <a:sym typeface="Roboto Slab"/>
              </a:rPr>
              <a:t>regular clients</a:t>
            </a:r>
            <a:endParaRPr sz="1600" b="1">
              <a:solidFill>
                <a:srgbClr val="0097A7"/>
              </a:solidFill>
              <a:latin typeface="Roboto Slab"/>
              <a:ea typeface="Roboto Slab"/>
              <a:cs typeface="Roboto Slab"/>
              <a:sym typeface="Roboto Slab"/>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70"/>
          <p:cNvPicPr preferRelativeResize="0"/>
          <p:nvPr/>
        </p:nvPicPr>
        <p:blipFill rotWithShape="1">
          <a:blip r:embed="rId3">
            <a:alphaModFix/>
          </a:blip>
          <a:srcRect/>
          <a:stretch/>
        </p:blipFill>
        <p:spPr>
          <a:xfrm>
            <a:off x="6299000" y="2095475"/>
            <a:ext cx="1171100" cy="1171100"/>
          </a:xfrm>
          <a:prstGeom prst="rect">
            <a:avLst/>
          </a:prstGeom>
          <a:noFill/>
          <a:ln>
            <a:noFill/>
          </a:ln>
        </p:spPr>
      </p:pic>
      <p:pic>
        <p:nvPicPr>
          <p:cNvPr id="447" name="Google Shape;447;p70"/>
          <p:cNvPicPr preferRelativeResize="0"/>
          <p:nvPr/>
        </p:nvPicPr>
        <p:blipFill rotWithShape="1">
          <a:blip r:embed="rId4">
            <a:alphaModFix/>
          </a:blip>
          <a:srcRect/>
          <a:stretch/>
        </p:blipFill>
        <p:spPr>
          <a:xfrm>
            <a:off x="7971400" y="765025"/>
            <a:ext cx="601100" cy="601100"/>
          </a:xfrm>
          <a:prstGeom prst="rect">
            <a:avLst/>
          </a:prstGeom>
          <a:noFill/>
          <a:ln>
            <a:noFill/>
          </a:ln>
        </p:spPr>
      </p:pic>
      <p:pic>
        <p:nvPicPr>
          <p:cNvPr id="448" name="Google Shape;448;p70"/>
          <p:cNvPicPr preferRelativeResize="0"/>
          <p:nvPr/>
        </p:nvPicPr>
        <p:blipFill rotWithShape="1">
          <a:blip r:embed="rId5">
            <a:alphaModFix/>
          </a:blip>
          <a:srcRect/>
          <a:stretch/>
        </p:blipFill>
        <p:spPr>
          <a:xfrm>
            <a:off x="5573075" y="3959500"/>
            <a:ext cx="601100" cy="601100"/>
          </a:xfrm>
          <a:prstGeom prst="rect">
            <a:avLst/>
          </a:prstGeom>
          <a:noFill/>
          <a:ln>
            <a:noFill/>
          </a:ln>
        </p:spPr>
      </p:pic>
      <p:pic>
        <p:nvPicPr>
          <p:cNvPr id="449" name="Google Shape;449;p70"/>
          <p:cNvPicPr preferRelativeResize="0"/>
          <p:nvPr/>
        </p:nvPicPr>
        <p:blipFill rotWithShape="1">
          <a:blip r:embed="rId6">
            <a:alphaModFix/>
          </a:blip>
          <a:srcRect/>
          <a:stretch/>
        </p:blipFill>
        <p:spPr>
          <a:xfrm>
            <a:off x="5846501" y="710400"/>
            <a:ext cx="479650" cy="479650"/>
          </a:xfrm>
          <a:prstGeom prst="rect">
            <a:avLst/>
          </a:prstGeom>
          <a:noFill/>
          <a:ln>
            <a:noFill/>
          </a:ln>
        </p:spPr>
      </p:pic>
      <p:pic>
        <p:nvPicPr>
          <p:cNvPr id="450" name="Google Shape;450;p70"/>
          <p:cNvPicPr preferRelativeResize="0"/>
          <p:nvPr/>
        </p:nvPicPr>
        <p:blipFill rotWithShape="1">
          <a:blip r:embed="rId7">
            <a:alphaModFix/>
          </a:blip>
          <a:srcRect/>
          <a:stretch/>
        </p:blipFill>
        <p:spPr>
          <a:xfrm>
            <a:off x="7971400" y="3777350"/>
            <a:ext cx="601100" cy="601100"/>
          </a:xfrm>
          <a:prstGeom prst="rect">
            <a:avLst/>
          </a:prstGeom>
          <a:noFill/>
          <a:ln>
            <a:noFill/>
          </a:ln>
        </p:spPr>
      </p:pic>
      <p:cxnSp>
        <p:nvCxnSpPr>
          <p:cNvPr id="451" name="Google Shape;451;p70"/>
          <p:cNvCxnSpPr>
            <a:stCxn id="447" idx="2"/>
            <a:endCxn id="446" idx="3"/>
          </p:cNvCxnSpPr>
          <p:nvPr/>
        </p:nvCxnSpPr>
        <p:spPr>
          <a:xfrm rot="5400000">
            <a:off x="7213550" y="1622625"/>
            <a:ext cx="1314900" cy="801900"/>
          </a:xfrm>
          <a:prstGeom prst="curvedConnector2">
            <a:avLst/>
          </a:prstGeom>
          <a:noFill/>
          <a:ln w="28575" cap="flat" cmpd="sng">
            <a:solidFill>
              <a:schemeClr val="accent4"/>
            </a:solidFill>
            <a:prstDash val="solid"/>
            <a:round/>
            <a:headEnd type="triangle" w="med" len="med"/>
            <a:tailEnd type="triangle" w="med" len="med"/>
          </a:ln>
        </p:spPr>
      </p:cxnSp>
      <p:cxnSp>
        <p:nvCxnSpPr>
          <p:cNvPr id="452" name="Google Shape;452;p70"/>
          <p:cNvCxnSpPr>
            <a:stCxn id="448" idx="0"/>
            <a:endCxn id="446" idx="1"/>
          </p:cNvCxnSpPr>
          <p:nvPr/>
        </p:nvCxnSpPr>
        <p:spPr>
          <a:xfrm rot="-5400000">
            <a:off x="5447025" y="3107500"/>
            <a:ext cx="1278600" cy="425400"/>
          </a:xfrm>
          <a:prstGeom prst="curvedConnector2">
            <a:avLst/>
          </a:prstGeom>
          <a:noFill/>
          <a:ln w="28575" cap="flat" cmpd="sng">
            <a:solidFill>
              <a:schemeClr val="accent4"/>
            </a:solidFill>
            <a:prstDash val="solid"/>
            <a:round/>
            <a:headEnd type="triangle" w="med" len="med"/>
            <a:tailEnd type="triangle" w="med" len="med"/>
          </a:ln>
        </p:spPr>
      </p:cxnSp>
      <p:cxnSp>
        <p:nvCxnSpPr>
          <p:cNvPr id="453" name="Google Shape;453;p70"/>
          <p:cNvCxnSpPr>
            <a:stCxn id="446" idx="0"/>
            <a:endCxn id="449" idx="2"/>
          </p:cNvCxnSpPr>
          <p:nvPr/>
        </p:nvCxnSpPr>
        <p:spPr>
          <a:xfrm rot="5400000" flipH="1">
            <a:off x="6032700" y="1243625"/>
            <a:ext cx="905400" cy="798300"/>
          </a:xfrm>
          <a:prstGeom prst="curvedConnector3">
            <a:avLst>
              <a:gd name="adj1" fmla="val 50001"/>
            </a:avLst>
          </a:prstGeom>
          <a:noFill/>
          <a:ln w="28575" cap="flat" cmpd="sng">
            <a:solidFill>
              <a:schemeClr val="accent4"/>
            </a:solidFill>
            <a:prstDash val="solid"/>
            <a:round/>
            <a:headEnd type="triangle" w="med" len="med"/>
            <a:tailEnd type="triangle" w="med" len="med"/>
          </a:ln>
        </p:spPr>
      </p:cxnSp>
      <p:cxnSp>
        <p:nvCxnSpPr>
          <p:cNvPr id="454" name="Google Shape;454;p70"/>
          <p:cNvCxnSpPr>
            <a:stCxn id="446" idx="2"/>
            <a:endCxn id="450" idx="0"/>
          </p:cNvCxnSpPr>
          <p:nvPr/>
        </p:nvCxnSpPr>
        <p:spPr>
          <a:xfrm rot="-5400000" flipH="1">
            <a:off x="7322850" y="2828276"/>
            <a:ext cx="510900" cy="1387500"/>
          </a:xfrm>
          <a:prstGeom prst="curvedConnector3">
            <a:avLst>
              <a:gd name="adj1" fmla="val 50003"/>
            </a:avLst>
          </a:prstGeom>
          <a:noFill/>
          <a:ln w="28575" cap="flat" cmpd="sng">
            <a:solidFill>
              <a:schemeClr val="accent4"/>
            </a:solidFill>
            <a:prstDash val="solid"/>
            <a:round/>
            <a:headEnd type="triangle" w="med" len="med"/>
            <a:tailEnd type="triangle" w="med" len="med"/>
          </a:ln>
        </p:spPr>
      </p:cxnSp>
      <p:sp>
        <p:nvSpPr>
          <p:cNvPr id="455" name="Google Shape;455;p70"/>
          <p:cNvSpPr txBox="1"/>
          <p:nvPr/>
        </p:nvSpPr>
        <p:spPr>
          <a:xfrm>
            <a:off x="1180234" y="3430900"/>
            <a:ext cx="2220300" cy="430809"/>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600" b="1">
                <a:solidFill>
                  <a:srgbClr val="4285F4"/>
                </a:solidFill>
                <a:latin typeface="Roboto Slab"/>
                <a:ea typeface="Roboto Slab"/>
                <a:cs typeface="Roboto Slab"/>
                <a:sym typeface="Roboto Slab"/>
              </a:rPr>
              <a:t>Arrival of </a:t>
            </a:r>
            <a:r>
              <a:rPr lang="en" sz="1600" b="1">
                <a:solidFill>
                  <a:srgbClr val="980000"/>
                </a:solidFill>
                <a:latin typeface="Roboto Slab"/>
                <a:ea typeface="Roboto Slab"/>
                <a:cs typeface="Roboto Slab"/>
                <a:sym typeface="Roboto Slab"/>
              </a:rPr>
              <a:t>Attacker</a:t>
            </a:r>
            <a:endParaRPr sz="1600" b="1">
              <a:solidFill>
                <a:srgbClr val="980000"/>
              </a:solidFill>
              <a:latin typeface="Roboto Slab"/>
              <a:ea typeface="Roboto Slab"/>
              <a:cs typeface="Roboto Slab"/>
              <a:sym typeface="Roboto Slab"/>
            </a:endParaRPr>
          </a:p>
        </p:txBody>
      </p:sp>
      <p:pic>
        <p:nvPicPr>
          <p:cNvPr id="456" name="Google Shape;456;p70"/>
          <p:cNvPicPr preferRelativeResize="0"/>
          <p:nvPr/>
        </p:nvPicPr>
        <p:blipFill rotWithShape="1">
          <a:blip r:embed="rId8">
            <a:alphaModFix/>
          </a:blip>
          <a:srcRect l="19164" t="13192" r="19232" b="12396"/>
          <a:stretch/>
        </p:blipFill>
        <p:spPr>
          <a:xfrm>
            <a:off x="1485700" y="1219275"/>
            <a:ext cx="1607625" cy="1941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5"/>
                                        </p:tgtEl>
                                        <p:attrNameLst>
                                          <p:attrName>style.visibility</p:attrName>
                                        </p:attrNameLst>
                                      </p:cBhvr>
                                      <p:to>
                                        <p:strVal val="visible"/>
                                      </p:to>
                                    </p:set>
                                    <p:animEffect transition="in" filter="fade">
                                      <p:cBhvr>
                                        <p:cTn id="7" dur="10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71"/>
          <p:cNvPicPr preferRelativeResize="0"/>
          <p:nvPr/>
        </p:nvPicPr>
        <p:blipFill rotWithShape="1">
          <a:blip r:embed="rId3">
            <a:alphaModFix/>
          </a:blip>
          <a:srcRect/>
          <a:stretch/>
        </p:blipFill>
        <p:spPr>
          <a:xfrm>
            <a:off x="6299000" y="2095475"/>
            <a:ext cx="1171100" cy="1171100"/>
          </a:xfrm>
          <a:prstGeom prst="rect">
            <a:avLst/>
          </a:prstGeom>
          <a:noFill/>
          <a:ln>
            <a:noFill/>
          </a:ln>
        </p:spPr>
      </p:pic>
      <p:pic>
        <p:nvPicPr>
          <p:cNvPr id="462" name="Google Shape;462;p71"/>
          <p:cNvPicPr preferRelativeResize="0"/>
          <p:nvPr/>
        </p:nvPicPr>
        <p:blipFill rotWithShape="1">
          <a:blip r:embed="rId4">
            <a:alphaModFix/>
          </a:blip>
          <a:srcRect/>
          <a:stretch/>
        </p:blipFill>
        <p:spPr>
          <a:xfrm>
            <a:off x="7971400" y="765025"/>
            <a:ext cx="601100" cy="601100"/>
          </a:xfrm>
          <a:prstGeom prst="rect">
            <a:avLst/>
          </a:prstGeom>
          <a:noFill/>
          <a:ln>
            <a:noFill/>
          </a:ln>
        </p:spPr>
      </p:pic>
      <p:pic>
        <p:nvPicPr>
          <p:cNvPr id="463" name="Google Shape;463;p71"/>
          <p:cNvPicPr preferRelativeResize="0"/>
          <p:nvPr/>
        </p:nvPicPr>
        <p:blipFill rotWithShape="1">
          <a:blip r:embed="rId5">
            <a:alphaModFix/>
          </a:blip>
          <a:srcRect/>
          <a:stretch/>
        </p:blipFill>
        <p:spPr>
          <a:xfrm>
            <a:off x="5573075" y="3959500"/>
            <a:ext cx="601100" cy="601100"/>
          </a:xfrm>
          <a:prstGeom prst="rect">
            <a:avLst/>
          </a:prstGeom>
          <a:noFill/>
          <a:ln>
            <a:noFill/>
          </a:ln>
        </p:spPr>
      </p:pic>
      <p:pic>
        <p:nvPicPr>
          <p:cNvPr id="464" name="Google Shape;464;p71"/>
          <p:cNvPicPr preferRelativeResize="0"/>
          <p:nvPr/>
        </p:nvPicPr>
        <p:blipFill rotWithShape="1">
          <a:blip r:embed="rId6">
            <a:alphaModFix/>
          </a:blip>
          <a:srcRect/>
          <a:stretch/>
        </p:blipFill>
        <p:spPr>
          <a:xfrm>
            <a:off x="5846501" y="710400"/>
            <a:ext cx="479650" cy="479650"/>
          </a:xfrm>
          <a:prstGeom prst="rect">
            <a:avLst/>
          </a:prstGeom>
          <a:noFill/>
          <a:ln>
            <a:noFill/>
          </a:ln>
        </p:spPr>
      </p:pic>
      <p:pic>
        <p:nvPicPr>
          <p:cNvPr id="465" name="Google Shape;465;p71"/>
          <p:cNvPicPr preferRelativeResize="0"/>
          <p:nvPr/>
        </p:nvPicPr>
        <p:blipFill rotWithShape="1">
          <a:blip r:embed="rId7">
            <a:alphaModFix/>
          </a:blip>
          <a:srcRect/>
          <a:stretch/>
        </p:blipFill>
        <p:spPr>
          <a:xfrm>
            <a:off x="7971400" y="3777350"/>
            <a:ext cx="601100" cy="601100"/>
          </a:xfrm>
          <a:prstGeom prst="rect">
            <a:avLst/>
          </a:prstGeom>
          <a:noFill/>
          <a:ln>
            <a:noFill/>
          </a:ln>
        </p:spPr>
      </p:pic>
      <p:cxnSp>
        <p:nvCxnSpPr>
          <p:cNvPr id="466" name="Google Shape;466;p71"/>
          <p:cNvCxnSpPr>
            <a:stCxn id="462" idx="2"/>
            <a:endCxn id="461" idx="3"/>
          </p:cNvCxnSpPr>
          <p:nvPr/>
        </p:nvCxnSpPr>
        <p:spPr>
          <a:xfrm rot="5400000">
            <a:off x="7213550" y="1622625"/>
            <a:ext cx="1314900" cy="801900"/>
          </a:xfrm>
          <a:prstGeom prst="curvedConnector2">
            <a:avLst/>
          </a:prstGeom>
          <a:noFill/>
          <a:ln w="28575" cap="flat" cmpd="sng">
            <a:solidFill>
              <a:schemeClr val="accent4"/>
            </a:solidFill>
            <a:prstDash val="solid"/>
            <a:round/>
            <a:headEnd type="triangle" w="med" len="med"/>
            <a:tailEnd type="triangle" w="med" len="med"/>
          </a:ln>
        </p:spPr>
      </p:cxnSp>
      <p:cxnSp>
        <p:nvCxnSpPr>
          <p:cNvPr id="467" name="Google Shape;467;p71"/>
          <p:cNvCxnSpPr>
            <a:stCxn id="463" idx="0"/>
            <a:endCxn id="461" idx="1"/>
          </p:cNvCxnSpPr>
          <p:nvPr/>
        </p:nvCxnSpPr>
        <p:spPr>
          <a:xfrm rot="-5400000">
            <a:off x="5447025" y="3107500"/>
            <a:ext cx="1278600" cy="425400"/>
          </a:xfrm>
          <a:prstGeom prst="curvedConnector2">
            <a:avLst/>
          </a:prstGeom>
          <a:noFill/>
          <a:ln w="28575" cap="flat" cmpd="sng">
            <a:solidFill>
              <a:schemeClr val="accent4"/>
            </a:solidFill>
            <a:prstDash val="solid"/>
            <a:round/>
            <a:headEnd type="triangle" w="med" len="med"/>
            <a:tailEnd type="triangle" w="med" len="med"/>
          </a:ln>
        </p:spPr>
      </p:cxnSp>
      <p:cxnSp>
        <p:nvCxnSpPr>
          <p:cNvPr id="468" name="Google Shape;468;p71"/>
          <p:cNvCxnSpPr>
            <a:stCxn id="461" idx="0"/>
            <a:endCxn id="464" idx="2"/>
          </p:cNvCxnSpPr>
          <p:nvPr/>
        </p:nvCxnSpPr>
        <p:spPr>
          <a:xfrm rot="5400000" flipH="1">
            <a:off x="6032700" y="1243625"/>
            <a:ext cx="905400" cy="798300"/>
          </a:xfrm>
          <a:prstGeom prst="curvedConnector3">
            <a:avLst>
              <a:gd name="adj1" fmla="val 50001"/>
            </a:avLst>
          </a:prstGeom>
          <a:noFill/>
          <a:ln w="28575" cap="flat" cmpd="sng">
            <a:solidFill>
              <a:schemeClr val="accent4"/>
            </a:solidFill>
            <a:prstDash val="solid"/>
            <a:round/>
            <a:headEnd type="triangle" w="med" len="med"/>
            <a:tailEnd type="triangle" w="med" len="med"/>
          </a:ln>
        </p:spPr>
      </p:cxnSp>
      <p:cxnSp>
        <p:nvCxnSpPr>
          <p:cNvPr id="469" name="Google Shape;469;p71"/>
          <p:cNvCxnSpPr>
            <a:stCxn id="461" idx="2"/>
            <a:endCxn id="465" idx="0"/>
          </p:cNvCxnSpPr>
          <p:nvPr/>
        </p:nvCxnSpPr>
        <p:spPr>
          <a:xfrm rot="-5400000" flipH="1">
            <a:off x="7322850" y="2828276"/>
            <a:ext cx="510900" cy="1387500"/>
          </a:xfrm>
          <a:prstGeom prst="curvedConnector3">
            <a:avLst>
              <a:gd name="adj1" fmla="val 50003"/>
            </a:avLst>
          </a:prstGeom>
          <a:noFill/>
          <a:ln w="28575" cap="flat" cmpd="sng">
            <a:solidFill>
              <a:schemeClr val="accent4"/>
            </a:solidFill>
            <a:prstDash val="solid"/>
            <a:round/>
            <a:headEnd type="triangle" w="med" len="med"/>
            <a:tailEnd type="triangle" w="med" len="med"/>
          </a:ln>
        </p:spPr>
      </p:cxnSp>
      <p:cxnSp>
        <p:nvCxnSpPr>
          <p:cNvPr id="470" name="Google Shape;470;p71"/>
          <p:cNvCxnSpPr>
            <a:endCxn id="461" idx="1"/>
          </p:cNvCxnSpPr>
          <p:nvPr/>
        </p:nvCxnSpPr>
        <p:spPr>
          <a:xfrm>
            <a:off x="2914400" y="2155425"/>
            <a:ext cx="3384600" cy="525600"/>
          </a:xfrm>
          <a:prstGeom prst="curvedConnector3">
            <a:avLst>
              <a:gd name="adj1" fmla="val 50001"/>
            </a:avLst>
          </a:prstGeom>
          <a:noFill/>
          <a:ln w="28575" cap="flat" cmpd="sng">
            <a:solidFill>
              <a:srgbClr val="FF0000"/>
            </a:solidFill>
            <a:prstDash val="solid"/>
            <a:round/>
            <a:headEnd type="oval" w="med" len="med"/>
            <a:tailEnd type="triangle" w="med" len="med"/>
          </a:ln>
        </p:spPr>
      </p:cxnSp>
      <p:sp>
        <p:nvSpPr>
          <p:cNvPr id="471" name="Google Shape;471;p71"/>
          <p:cNvSpPr txBox="1"/>
          <p:nvPr/>
        </p:nvSpPr>
        <p:spPr>
          <a:xfrm>
            <a:off x="1180234" y="3430900"/>
            <a:ext cx="2220300" cy="676982"/>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600" b="1">
                <a:solidFill>
                  <a:srgbClr val="980000"/>
                </a:solidFill>
                <a:latin typeface="Roboto Slab"/>
                <a:ea typeface="Roboto Slab"/>
                <a:cs typeface="Roboto Slab"/>
                <a:sym typeface="Roboto Slab"/>
              </a:rPr>
              <a:t>Attacker </a:t>
            </a:r>
            <a:r>
              <a:rPr lang="en" sz="1600" b="1">
                <a:solidFill>
                  <a:srgbClr val="FF9900"/>
                </a:solidFill>
                <a:latin typeface="Roboto Slab"/>
                <a:ea typeface="Roboto Slab"/>
                <a:cs typeface="Roboto Slab"/>
                <a:sym typeface="Roboto Slab"/>
              </a:rPr>
              <a:t>connects</a:t>
            </a:r>
            <a:r>
              <a:rPr lang="en" sz="1600" b="1">
                <a:solidFill>
                  <a:srgbClr val="980000"/>
                </a:solidFill>
                <a:latin typeface="Roboto Slab"/>
                <a:ea typeface="Roboto Slab"/>
                <a:cs typeface="Roboto Slab"/>
                <a:sym typeface="Roboto Slab"/>
              </a:rPr>
              <a:t> </a:t>
            </a:r>
            <a:r>
              <a:rPr lang="en" sz="1600" b="1">
                <a:solidFill>
                  <a:srgbClr val="78909C"/>
                </a:solidFill>
                <a:latin typeface="Roboto Slab"/>
                <a:ea typeface="Roboto Slab"/>
                <a:cs typeface="Roboto Slab"/>
                <a:sym typeface="Roboto Slab"/>
              </a:rPr>
              <a:t>to the</a:t>
            </a:r>
            <a:r>
              <a:rPr lang="en" sz="1600" b="1">
                <a:solidFill>
                  <a:srgbClr val="980000"/>
                </a:solidFill>
                <a:latin typeface="Roboto Slab"/>
                <a:ea typeface="Roboto Slab"/>
                <a:cs typeface="Roboto Slab"/>
                <a:sym typeface="Roboto Slab"/>
              </a:rPr>
              <a:t> </a:t>
            </a:r>
            <a:r>
              <a:rPr lang="en" sz="1600" b="1">
                <a:solidFill>
                  <a:srgbClr val="4285F4"/>
                </a:solidFill>
                <a:latin typeface="Roboto Slab"/>
                <a:ea typeface="Roboto Slab"/>
                <a:cs typeface="Roboto Slab"/>
                <a:sym typeface="Roboto Slab"/>
              </a:rPr>
              <a:t>server</a:t>
            </a:r>
            <a:endParaRPr sz="1600" b="1">
              <a:solidFill>
                <a:srgbClr val="4285F4"/>
              </a:solidFill>
              <a:latin typeface="Roboto Slab"/>
              <a:ea typeface="Roboto Slab"/>
              <a:cs typeface="Roboto Slab"/>
              <a:sym typeface="Roboto Slab"/>
            </a:endParaRPr>
          </a:p>
        </p:txBody>
      </p:sp>
      <p:pic>
        <p:nvPicPr>
          <p:cNvPr id="472" name="Google Shape;472;p71"/>
          <p:cNvPicPr preferRelativeResize="0"/>
          <p:nvPr/>
        </p:nvPicPr>
        <p:blipFill rotWithShape="1">
          <a:blip r:embed="rId8">
            <a:alphaModFix/>
          </a:blip>
          <a:srcRect l="19164" t="13192" r="19232" b="12396"/>
          <a:stretch/>
        </p:blipFill>
        <p:spPr>
          <a:xfrm>
            <a:off x="1485700" y="1219275"/>
            <a:ext cx="1607625" cy="1941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72"/>
          <p:cNvPicPr preferRelativeResize="0"/>
          <p:nvPr/>
        </p:nvPicPr>
        <p:blipFill rotWithShape="1">
          <a:blip r:embed="rId3">
            <a:alphaModFix/>
          </a:blip>
          <a:srcRect/>
          <a:stretch/>
        </p:blipFill>
        <p:spPr>
          <a:xfrm>
            <a:off x="6299000" y="2095475"/>
            <a:ext cx="1171100" cy="1171100"/>
          </a:xfrm>
          <a:prstGeom prst="rect">
            <a:avLst/>
          </a:prstGeom>
          <a:noFill/>
          <a:ln>
            <a:noFill/>
          </a:ln>
        </p:spPr>
      </p:pic>
      <p:pic>
        <p:nvPicPr>
          <p:cNvPr id="478" name="Google Shape;478;p72"/>
          <p:cNvPicPr preferRelativeResize="0"/>
          <p:nvPr/>
        </p:nvPicPr>
        <p:blipFill rotWithShape="1">
          <a:blip r:embed="rId4">
            <a:alphaModFix/>
          </a:blip>
          <a:srcRect/>
          <a:stretch/>
        </p:blipFill>
        <p:spPr>
          <a:xfrm>
            <a:off x="7971400" y="765025"/>
            <a:ext cx="601100" cy="601100"/>
          </a:xfrm>
          <a:prstGeom prst="rect">
            <a:avLst/>
          </a:prstGeom>
          <a:noFill/>
          <a:ln>
            <a:noFill/>
          </a:ln>
        </p:spPr>
      </p:pic>
      <p:pic>
        <p:nvPicPr>
          <p:cNvPr id="479" name="Google Shape;479;p72"/>
          <p:cNvPicPr preferRelativeResize="0"/>
          <p:nvPr/>
        </p:nvPicPr>
        <p:blipFill rotWithShape="1">
          <a:blip r:embed="rId5">
            <a:alphaModFix/>
          </a:blip>
          <a:srcRect/>
          <a:stretch/>
        </p:blipFill>
        <p:spPr>
          <a:xfrm>
            <a:off x="5573075" y="3959500"/>
            <a:ext cx="601100" cy="601100"/>
          </a:xfrm>
          <a:prstGeom prst="rect">
            <a:avLst/>
          </a:prstGeom>
          <a:noFill/>
          <a:ln>
            <a:noFill/>
          </a:ln>
        </p:spPr>
      </p:pic>
      <p:pic>
        <p:nvPicPr>
          <p:cNvPr id="480" name="Google Shape;480;p72"/>
          <p:cNvPicPr preferRelativeResize="0"/>
          <p:nvPr/>
        </p:nvPicPr>
        <p:blipFill rotWithShape="1">
          <a:blip r:embed="rId6">
            <a:alphaModFix/>
          </a:blip>
          <a:srcRect/>
          <a:stretch/>
        </p:blipFill>
        <p:spPr>
          <a:xfrm>
            <a:off x="5846501" y="710400"/>
            <a:ext cx="479650" cy="479650"/>
          </a:xfrm>
          <a:prstGeom prst="rect">
            <a:avLst/>
          </a:prstGeom>
          <a:noFill/>
          <a:ln>
            <a:noFill/>
          </a:ln>
        </p:spPr>
      </p:pic>
      <p:pic>
        <p:nvPicPr>
          <p:cNvPr id="481" name="Google Shape;481;p72"/>
          <p:cNvPicPr preferRelativeResize="0"/>
          <p:nvPr/>
        </p:nvPicPr>
        <p:blipFill rotWithShape="1">
          <a:blip r:embed="rId7">
            <a:alphaModFix/>
          </a:blip>
          <a:srcRect/>
          <a:stretch/>
        </p:blipFill>
        <p:spPr>
          <a:xfrm>
            <a:off x="7971400" y="3777350"/>
            <a:ext cx="601100" cy="601100"/>
          </a:xfrm>
          <a:prstGeom prst="rect">
            <a:avLst/>
          </a:prstGeom>
          <a:noFill/>
          <a:ln>
            <a:noFill/>
          </a:ln>
        </p:spPr>
      </p:pic>
      <p:cxnSp>
        <p:nvCxnSpPr>
          <p:cNvPr id="482" name="Google Shape;482;p72"/>
          <p:cNvCxnSpPr>
            <a:stCxn id="478" idx="2"/>
            <a:endCxn id="477" idx="3"/>
          </p:cNvCxnSpPr>
          <p:nvPr/>
        </p:nvCxnSpPr>
        <p:spPr>
          <a:xfrm rot="5400000">
            <a:off x="7213550" y="1622625"/>
            <a:ext cx="1314900" cy="801900"/>
          </a:xfrm>
          <a:prstGeom prst="curvedConnector2">
            <a:avLst/>
          </a:prstGeom>
          <a:noFill/>
          <a:ln w="19050" cap="flat" cmpd="sng">
            <a:solidFill>
              <a:schemeClr val="accent4"/>
            </a:solidFill>
            <a:prstDash val="solid"/>
            <a:round/>
            <a:headEnd type="triangle" w="med" len="med"/>
            <a:tailEnd type="triangle" w="med" len="med"/>
          </a:ln>
        </p:spPr>
      </p:cxnSp>
      <p:cxnSp>
        <p:nvCxnSpPr>
          <p:cNvPr id="483" name="Google Shape;483;p72"/>
          <p:cNvCxnSpPr>
            <a:stCxn id="479" idx="0"/>
            <a:endCxn id="477" idx="1"/>
          </p:cNvCxnSpPr>
          <p:nvPr/>
        </p:nvCxnSpPr>
        <p:spPr>
          <a:xfrm rot="-5400000">
            <a:off x="5447025" y="3107500"/>
            <a:ext cx="1278600" cy="425400"/>
          </a:xfrm>
          <a:prstGeom prst="curvedConnector2">
            <a:avLst/>
          </a:prstGeom>
          <a:noFill/>
          <a:ln w="19050" cap="flat" cmpd="sng">
            <a:solidFill>
              <a:schemeClr val="accent4"/>
            </a:solidFill>
            <a:prstDash val="solid"/>
            <a:round/>
            <a:headEnd type="triangle" w="med" len="med"/>
            <a:tailEnd type="triangle" w="med" len="med"/>
          </a:ln>
        </p:spPr>
      </p:cxnSp>
      <p:cxnSp>
        <p:nvCxnSpPr>
          <p:cNvPr id="484" name="Google Shape;484;p72"/>
          <p:cNvCxnSpPr>
            <a:stCxn id="477" idx="0"/>
            <a:endCxn id="480" idx="2"/>
          </p:cNvCxnSpPr>
          <p:nvPr/>
        </p:nvCxnSpPr>
        <p:spPr>
          <a:xfrm rot="5400000" flipH="1">
            <a:off x="6032700" y="1243625"/>
            <a:ext cx="905400" cy="798300"/>
          </a:xfrm>
          <a:prstGeom prst="curvedConnector3">
            <a:avLst>
              <a:gd name="adj1" fmla="val 50001"/>
            </a:avLst>
          </a:prstGeom>
          <a:noFill/>
          <a:ln w="19050" cap="flat" cmpd="sng">
            <a:solidFill>
              <a:schemeClr val="accent4"/>
            </a:solidFill>
            <a:prstDash val="dash"/>
            <a:round/>
            <a:headEnd type="triangle" w="med" len="med"/>
            <a:tailEnd type="triangle" w="med" len="med"/>
          </a:ln>
        </p:spPr>
      </p:cxnSp>
      <p:cxnSp>
        <p:nvCxnSpPr>
          <p:cNvPr id="485" name="Google Shape;485;p72"/>
          <p:cNvCxnSpPr>
            <a:stCxn id="477" idx="2"/>
            <a:endCxn id="481" idx="0"/>
          </p:cNvCxnSpPr>
          <p:nvPr/>
        </p:nvCxnSpPr>
        <p:spPr>
          <a:xfrm rot="-5400000" flipH="1">
            <a:off x="7322850" y="2828276"/>
            <a:ext cx="510900" cy="1387500"/>
          </a:xfrm>
          <a:prstGeom prst="curvedConnector3">
            <a:avLst>
              <a:gd name="adj1" fmla="val 50003"/>
            </a:avLst>
          </a:prstGeom>
          <a:noFill/>
          <a:ln w="19050" cap="flat" cmpd="sng">
            <a:solidFill>
              <a:schemeClr val="accent4"/>
            </a:solidFill>
            <a:prstDash val="dash"/>
            <a:round/>
            <a:headEnd type="triangle" w="med" len="med"/>
            <a:tailEnd type="triangle" w="med" len="med"/>
          </a:ln>
        </p:spPr>
      </p:cxnSp>
      <p:cxnSp>
        <p:nvCxnSpPr>
          <p:cNvPr id="486" name="Google Shape;486;p72"/>
          <p:cNvCxnSpPr>
            <a:endCxn id="477" idx="1"/>
          </p:cNvCxnSpPr>
          <p:nvPr/>
        </p:nvCxnSpPr>
        <p:spPr>
          <a:xfrm>
            <a:off x="3897200" y="1622625"/>
            <a:ext cx="2401800" cy="1058400"/>
          </a:xfrm>
          <a:prstGeom prst="curvedConnector3">
            <a:avLst>
              <a:gd name="adj1" fmla="val 50002"/>
            </a:avLst>
          </a:prstGeom>
          <a:noFill/>
          <a:ln w="38100" cap="flat" cmpd="sng">
            <a:solidFill>
              <a:srgbClr val="FF0000"/>
            </a:solidFill>
            <a:prstDash val="solid"/>
            <a:round/>
            <a:headEnd type="oval" w="med" len="med"/>
            <a:tailEnd type="triangle" w="med" len="med"/>
          </a:ln>
        </p:spPr>
      </p:cxnSp>
      <p:sp>
        <p:nvSpPr>
          <p:cNvPr id="487" name="Google Shape;487;p72"/>
          <p:cNvSpPr txBox="1"/>
          <p:nvPr/>
        </p:nvSpPr>
        <p:spPr>
          <a:xfrm>
            <a:off x="179409" y="1051775"/>
            <a:ext cx="2220300" cy="615619"/>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400" b="1">
                <a:solidFill>
                  <a:srgbClr val="980000"/>
                </a:solidFill>
                <a:latin typeface="Roboto Slab"/>
                <a:ea typeface="Roboto Slab"/>
                <a:cs typeface="Roboto Slab"/>
                <a:sym typeface="Roboto Slab"/>
              </a:rPr>
              <a:t>Attacker </a:t>
            </a:r>
            <a:r>
              <a:rPr lang="en" sz="1400" b="1">
                <a:solidFill>
                  <a:srgbClr val="FFAB40"/>
                </a:solidFill>
                <a:latin typeface="Roboto Slab"/>
                <a:ea typeface="Roboto Slab"/>
                <a:cs typeface="Roboto Slab"/>
                <a:sym typeface="Roboto Slab"/>
              </a:rPr>
              <a:t>drawing the </a:t>
            </a:r>
            <a:r>
              <a:rPr lang="en" b="1">
                <a:solidFill>
                  <a:srgbClr val="FFAB40"/>
                </a:solidFill>
                <a:latin typeface="Roboto Slab"/>
                <a:ea typeface="Roboto Slab"/>
                <a:cs typeface="Roboto Slab"/>
                <a:sym typeface="Roboto Slab"/>
              </a:rPr>
              <a:t>bandwidth </a:t>
            </a:r>
            <a:r>
              <a:rPr lang="en" sz="1400" b="1">
                <a:solidFill>
                  <a:srgbClr val="78909C"/>
                </a:solidFill>
                <a:latin typeface="Roboto Slab"/>
                <a:ea typeface="Roboto Slab"/>
                <a:cs typeface="Roboto Slab"/>
                <a:sym typeface="Roboto Slab"/>
              </a:rPr>
              <a:t>of the</a:t>
            </a:r>
            <a:r>
              <a:rPr lang="en" sz="1400" b="1">
                <a:solidFill>
                  <a:srgbClr val="980000"/>
                </a:solidFill>
                <a:latin typeface="Roboto Slab"/>
                <a:ea typeface="Roboto Slab"/>
                <a:cs typeface="Roboto Slab"/>
                <a:sym typeface="Roboto Slab"/>
              </a:rPr>
              <a:t> </a:t>
            </a:r>
            <a:r>
              <a:rPr lang="en" sz="1400" b="1">
                <a:solidFill>
                  <a:srgbClr val="0097A7"/>
                </a:solidFill>
                <a:latin typeface="Roboto Slab"/>
                <a:ea typeface="Roboto Slab"/>
                <a:cs typeface="Roboto Slab"/>
                <a:sym typeface="Roboto Slab"/>
              </a:rPr>
              <a:t>server</a:t>
            </a:r>
            <a:endParaRPr sz="1400" b="1">
              <a:solidFill>
                <a:srgbClr val="0097A7"/>
              </a:solidFill>
              <a:latin typeface="Roboto Slab"/>
              <a:ea typeface="Roboto Slab"/>
              <a:cs typeface="Roboto Slab"/>
              <a:sym typeface="Roboto Slab"/>
            </a:endParaRPr>
          </a:p>
        </p:txBody>
      </p:sp>
      <p:sp>
        <p:nvSpPr>
          <p:cNvPr id="488" name="Google Shape;488;p72"/>
          <p:cNvSpPr txBox="1"/>
          <p:nvPr/>
        </p:nvSpPr>
        <p:spPr>
          <a:xfrm>
            <a:off x="179409" y="1844026"/>
            <a:ext cx="2220300" cy="615619"/>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400" b="1">
                <a:solidFill>
                  <a:srgbClr val="980000"/>
                </a:solidFill>
                <a:latin typeface="Roboto Slab"/>
                <a:ea typeface="Roboto Slab"/>
                <a:cs typeface="Roboto Slab"/>
                <a:sym typeface="Roboto Slab"/>
              </a:rPr>
              <a:t>Attacker starts to get a hold of the </a:t>
            </a:r>
            <a:r>
              <a:rPr lang="en" sz="1400" b="1">
                <a:solidFill>
                  <a:srgbClr val="FFAB40"/>
                </a:solidFill>
                <a:latin typeface="Roboto Slab"/>
                <a:ea typeface="Roboto Slab"/>
                <a:cs typeface="Roboto Slab"/>
                <a:sym typeface="Roboto Slab"/>
              </a:rPr>
              <a:t>bandwidth</a:t>
            </a:r>
            <a:endParaRPr sz="1400" b="1">
              <a:solidFill>
                <a:srgbClr val="FFAB40"/>
              </a:solidFill>
              <a:latin typeface="Roboto Slab"/>
              <a:ea typeface="Roboto Slab"/>
              <a:cs typeface="Roboto Slab"/>
              <a:sym typeface="Roboto Slab"/>
            </a:endParaRPr>
          </a:p>
        </p:txBody>
      </p:sp>
      <p:cxnSp>
        <p:nvCxnSpPr>
          <p:cNvPr id="489" name="Google Shape;489;p72"/>
          <p:cNvCxnSpPr>
            <a:stCxn id="487" idx="2"/>
            <a:endCxn id="488" idx="0"/>
          </p:cNvCxnSpPr>
          <p:nvPr/>
        </p:nvCxnSpPr>
        <p:spPr>
          <a:xfrm>
            <a:off x="1289559" y="1667394"/>
            <a:ext cx="0" cy="176700"/>
          </a:xfrm>
          <a:prstGeom prst="straightConnector1">
            <a:avLst/>
          </a:prstGeom>
          <a:noFill/>
          <a:ln w="19050" cap="flat" cmpd="sng">
            <a:solidFill>
              <a:schemeClr val="dk2"/>
            </a:solidFill>
            <a:prstDash val="solid"/>
            <a:round/>
            <a:headEnd type="none" w="sm" len="sm"/>
            <a:tailEnd type="triangle" w="med" len="med"/>
          </a:ln>
        </p:spPr>
      </p:cxnSp>
      <p:sp>
        <p:nvSpPr>
          <p:cNvPr id="490" name="Google Shape;490;p72"/>
          <p:cNvSpPr txBox="1"/>
          <p:nvPr/>
        </p:nvSpPr>
        <p:spPr>
          <a:xfrm>
            <a:off x="179409" y="2636275"/>
            <a:ext cx="2220300" cy="8313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400" b="1">
                <a:solidFill>
                  <a:srgbClr val="0097A7"/>
                </a:solidFill>
                <a:latin typeface="Roboto Slab"/>
                <a:ea typeface="Roboto Slab"/>
                <a:cs typeface="Roboto Slab"/>
                <a:sym typeface="Roboto Slab"/>
              </a:rPr>
              <a:t>Server request processing capability </a:t>
            </a:r>
            <a:r>
              <a:rPr lang="en" sz="1400" b="1">
                <a:solidFill>
                  <a:srgbClr val="980000"/>
                </a:solidFill>
                <a:latin typeface="Roboto Slab"/>
                <a:ea typeface="Roboto Slab"/>
                <a:cs typeface="Roboto Slab"/>
                <a:sym typeface="Roboto Slab"/>
              </a:rPr>
              <a:t>being drained</a:t>
            </a:r>
            <a:endParaRPr sz="1400" b="1">
              <a:solidFill>
                <a:srgbClr val="FFAB40"/>
              </a:solidFill>
              <a:latin typeface="Roboto Slab"/>
              <a:ea typeface="Roboto Slab"/>
              <a:cs typeface="Roboto Slab"/>
              <a:sym typeface="Roboto Slab"/>
            </a:endParaRPr>
          </a:p>
        </p:txBody>
      </p:sp>
      <p:cxnSp>
        <p:nvCxnSpPr>
          <p:cNvPr id="491" name="Google Shape;491;p72"/>
          <p:cNvCxnSpPr/>
          <p:nvPr/>
        </p:nvCxnSpPr>
        <p:spPr>
          <a:xfrm>
            <a:off x="1289559" y="2429375"/>
            <a:ext cx="0" cy="176700"/>
          </a:xfrm>
          <a:prstGeom prst="straightConnector1">
            <a:avLst/>
          </a:prstGeom>
          <a:noFill/>
          <a:ln w="19050" cap="flat" cmpd="sng">
            <a:solidFill>
              <a:schemeClr val="dk2"/>
            </a:solidFill>
            <a:prstDash val="solid"/>
            <a:round/>
            <a:headEnd type="none" w="sm" len="sm"/>
            <a:tailEnd type="triangle" w="med" len="med"/>
          </a:ln>
        </p:spPr>
      </p:cxnSp>
      <p:sp>
        <p:nvSpPr>
          <p:cNvPr id="492" name="Google Shape;492;p72"/>
          <p:cNvSpPr txBox="1"/>
          <p:nvPr/>
        </p:nvSpPr>
        <p:spPr>
          <a:xfrm>
            <a:off x="179409" y="3586225"/>
            <a:ext cx="2220300" cy="6156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400" b="1">
                <a:solidFill>
                  <a:srgbClr val="980000"/>
                </a:solidFill>
                <a:latin typeface="Roboto Slab"/>
                <a:ea typeface="Roboto Slab"/>
                <a:cs typeface="Roboto Slab"/>
                <a:sym typeface="Roboto Slab"/>
              </a:rPr>
              <a:t>Denial of Service</a:t>
            </a:r>
            <a:r>
              <a:rPr lang="en" sz="1400" b="1">
                <a:solidFill>
                  <a:srgbClr val="0097A7"/>
                </a:solidFill>
                <a:latin typeface="Roboto Slab"/>
                <a:ea typeface="Roboto Slab"/>
                <a:cs typeface="Roboto Slab"/>
                <a:sym typeface="Roboto Slab"/>
              </a:rPr>
              <a:t> for some </a:t>
            </a:r>
            <a:r>
              <a:rPr lang="en" sz="1400" b="1">
                <a:solidFill>
                  <a:srgbClr val="FFAB40"/>
                </a:solidFill>
                <a:latin typeface="Roboto Slab"/>
                <a:ea typeface="Roboto Slab"/>
                <a:cs typeface="Roboto Slab"/>
                <a:sym typeface="Roboto Slab"/>
              </a:rPr>
              <a:t>regular Clients</a:t>
            </a:r>
            <a:endParaRPr sz="1400" b="1">
              <a:solidFill>
                <a:srgbClr val="FFAB40"/>
              </a:solidFill>
              <a:latin typeface="Roboto Slab"/>
              <a:ea typeface="Roboto Slab"/>
              <a:cs typeface="Roboto Slab"/>
              <a:sym typeface="Roboto Slab"/>
            </a:endParaRPr>
          </a:p>
        </p:txBody>
      </p:sp>
      <p:cxnSp>
        <p:nvCxnSpPr>
          <p:cNvPr id="493" name="Google Shape;493;p72"/>
          <p:cNvCxnSpPr/>
          <p:nvPr/>
        </p:nvCxnSpPr>
        <p:spPr>
          <a:xfrm>
            <a:off x="1289559" y="3433675"/>
            <a:ext cx="0" cy="176700"/>
          </a:xfrm>
          <a:prstGeom prst="straightConnector1">
            <a:avLst/>
          </a:prstGeom>
          <a:noFill/>
          <a:ln w="19050" cap="flat" cmpd="sng">
            <a:solidFill>
              <a:schemeClr val="dk2"/>
            </a:solidFill>
            <a:prstDash val="solid"/>
            <a:round/>
            <a:headEnd type="none" w="sm" len="sm"/>
            <a:tailEnd type="triangle" w="med" len="med"/>
          </a:ln>
        </p:spPr>
      </p:cxnSp>
      <p:pic>
        <p:nvPicPr>
          <p:cNvPr id="494" name="Google Shape;494;p72"/>
          <p:cNvPicPr preferRelativeResize="0"/>
          <p:nvPr/>
        </p:nvPicPr>
        <p:blipFill rotWithShape="1">
          <a:blip r:embed="rId8">
            <a:alphaModFix/>
          </a:blip>
          <a:srcRect/>
          <a:stretch/>
        </p:blipFill>
        <p:spPr>
          <a:xfrm>
            <a:off x="5953523" y="421438"/>
            <a:ext cx="239500" cy="239500"/>
          </a:xfrm>
          <a:prstGeom prst="rect">
            <a:avLst/>
          </a:prstGeom>
          <a:noFill/>
          <a:ln>
            <a:noFill/>
          </a:ln>
        </p:spPr>
      </p:pic>
      <p:pic>
        <p:nvPicPr>
          <p:cNvPr id="495" name="Google Shape;495;p72"/>
          <p:cNvPicPr preferRelativeResize="0"/>
          <p:nvPr/>
        </p:nvPicPr>
        <p:blipFill rotWithShape="1">
          <a:blip r:embed="rId8">
            <a:alphaModFix/>
          </a:blip>
          <a:srcRect/>
          <a:stretch/>
        </p:blipFill>
        <p:spPr>
          <a:xfrm>
            <a:off x="8344874" y="3445628"/>
            <a:ext cx="239500" cy="239500"/>
          </a:xfrm>
          <a:prstGeom prst="rect">
            <a:avLst/>
          </a:prstGeom>
          <a:noFill/>
          <a:ln>
            <a:noFill/>
          </a:ln>
        </p:spPr>
      </p:pic>
      <p:pic>
        <p:nvPicPr>
          <p:cNvPr id="496" name="Google Shape;496;p72"/>
          <p:cNvPicPr preferRelativeResize="0"/>
          <p:nvPr/>
        </p:nvPicPr>
        <p:blipFill rotWithShape="1">
          <a:blip r:embed="rId9">
            <a:alphaModFix/>
          </a:blip>
          <a:srcRect l="19164" t="13192" r="19232" b="12396"/>
          <a:stretch/>
        </p:blipFill>
        <p:spPr>
          <a:xfrm>
            <a:off x="2593625" y="671888"/>
            <a:ext cx="1607625" cy="1941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9"/>
                                        </p:tgtEl>
                                        <p:attrNameLst>
                                          <p:attrName>style.visibility</p:attrName>
                                        </p:attrNameLst>
                                      </p:cBhvr>
                                      <p:to>
                                        <p:strVal val="visible"/>
                                      </p:to>
                                    </p:set>
                                    <p:animEffect transition="in" filter="fade">
                                      <p:cBhvr>
                                        <p:cTn id="7" dur="1000"/>
                                        <p:tgtEl>
                                          <p:spTgt spid="489"/>
                                        </p:tgtEl>
                                      </p:cBhvr>
                                    </p:animEffect>
                                  </p:childTnLst>
                                </p:cTn>
                              </p:par>
                              <p:par>
                                <p:cTn id="8" presetID="10" presetClass="entr" presetSubtype="0" fill="hold" nodeType="withEffect">
                                  <p:stCondLst>
                                    <p:cond delay="0"/>
                                  </p:stCondLst>
                                  <p:childTnLst>
                                    <p:set>
                                      <p:cBhvr>
                                        <p:cTn id="9" dur="1" fill="hold">
                                          <p:stCondLst>
                                            <p:cond delay="0"/>
                                          </p:stCondLst>
                                        </p:cTn>
                                        <p:tgtEl>
                                          <p:spTgt spid="488"/>
                                        </p:tgtEl>
                                        <p:attrNameLst>
                                          <p:attrName>style.visibility</p:attrName>
                                        </p:attrNameLst>
                                      </p:cBhvr>
                                      <p:to>
                                        <p:strVal val="visible"/>
                                      </p:to>
                                    </p:set>
                                    <p:animEffect transition="in" filter="fade">
                                      <p:cBhvr>
                                        <p:cTn id="10" dur="1000"/>
                                        <p:tgtEl>
                                          <p:spTgt spid="48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1"/>
                                        </p:tgtEl>
                                        <p:attrNameLst>
                                          <p:attrName>style.visibility</p:attrName>
                                        </p:attrNameLst>
                                      </p:cBhvr>
                                      <p:to>
                                        <p:strVal val="visible"/>
                                      </p:to>
                                    </p:set>
                                    <p:animEffect transition="in" filter="fade">
                                      <p:cBhvr>
                                        <p:cTn id="15" dur="1000"/>
                                        <p:tgtEl>
                                          <p:spTgt spid="491"/>
                                        </p:tgtEl>
                                      </p:cBhvr>
                                    </p:animEffect>
                                  </p:childTnLst>
                                </p:cTn>
                              </p:par>
                              <p:par>
                                <p:cTn id="16" presetID="10" presetClass="entr" presetSubtype="0" fill="hold" nodeType="withEffect">
                                  <p:stCondLst>
                                    <p:cond delay="0"/>
                                  </p:stCondLst>
                                  <p:childTnLst>
                                    <p:set>
                                      <p:cBhvr>
                                        <p:cTn id="17" dur="1" fill="hold">
                                          <p:stCondLst>
                                            <p:cond delay="0"/>
                                          </p:stCondLst>
                                        </p:cTn>
                                        <p:tgtEl>
                                          <p:spTgt spid="490"/>
                                        </p:tgtEl>
                                        <p:attrNameLst>
                                          <p:attrName>style.visibility</p:attrName>
                                        </p:attrNameLst>
                                      </p:cBhvr>
                                      <p:to>
                                        <p:strVal val="visible"/>
                                      </p:to>
                                    </p:set>
                                    <p:animEffect transition="in" filter="fade">
                                      <p:cBhvr>
                                        <p:cTn id="18" dur="1000"/>
                                        <p:tgtEl>
                                          <p:spTgt spid="49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93"/>
                                        </p:tgtEl>
                                        <p:attrNameLst>
                                          <p:attrName>style.visibility</p:attrName>
                                        </p:attrNameLst>
                                      </p:cBhvr>
                                      <p:to>
                                        <p:strVal val="visible"/>
                                      </p:to>
                                    </p:set>
                                    <p:animEffect transition="in" filter="fade">
                                      <p:cBhvr>
                                        <p:cTn id="23" dur="1000"/>
                                        <p:tgtEl>
                                          <p:spTgt spid="493"/>
                                        </p:tgtEl>
                                      </p:cBhvr>
                                    </p:animEffect>
                                  </p:childTnLst>
                                </p:cTn>
                              </p:par>
                              <p:par>
                                <p:cTn id="24" presetID="10" presetClass="entr" presetSubtype="0" fill="hold" nodeType="withEffect">
                                  <p:stCondLst>
                                    <p:cond delay="0"/>
                                  </p:stCondLst>
                                  <p:childTnLst>
                                    <p:set>
                                      <p:cBhvr>
                                        <p:cTn id="25" dur="1" fill="hold">
                                          <p:stCondLst>
                                            <p:cond delay="0"/>
                                          </p:stCondLst>
                                        </p:cTn>
                                        <p:tgtEl>
                                          <p:spTgt spid="492"/>
                                        </p:tgtEl>
                                        <p:attrNameLst>
                                          <p:attrName>style.visibility</p:attrName>
                                        </p:attrNameLst>
                                      </p:cBhvr>
                                      <p:to>
                                        <p:strVal val="visible"/>
                                      </p:to>
                                    </p:set>
                                    <p:animEffect transition="in" filter="fade">
                                      <p:cBhvr>
                                        <p:cTn id="26" dur="1000"/>
                                        <p:tgtEl>
                                          <p:spTgt spid="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EBEB"/>
        </a:solidFill>
        <a:effectLst/>
      </p:bgPr>
    </p:bg>
    <p:spTree>
      <p:nvGrpSpPr>
        <p:cNvPr id="1" name="Shape 500"/>
        <p:cNvGrpSpPr/>
        <p:nvPr/>
      </p:nvGrpSpPr>
      <p:grpSpPr>
        <a:xfrm>
          <a:off x="0" y="0"/>
          <a:ext cx="0" cy="0"/>
          <a:chOff x="0" y="0"/>
          <a:chExt cx="0" cy="0"/>
        </a:xfrm>
      </p:grpSpPr>
      <p:pic>
        <p:nvPicPr>
          <p:cNvPr id="501" name="Google Shape;501;p73"/>
          <p:cNvPicPr preferRelativeResize="0"/>
          <p:nvPr/>
        </p:nvPicPr>
        <p:blipFill rotWithShape="1">
          <a:blip r:embed="rId3">
            <a:alphaModFix/>
          </a:blip>
          <a:srcRect/>
          <a:stretch/>
        </p:blipFill>
        <p:spPr>
          <a:xfrm>
            <a:off x="6299000" y="2095475"/>
            <a:ext cx="1171100" cy="1171100"/>
          </a:xfrm>
          <a:prstGeom prst="rect">
            <a:avLst/>
          </a:prstGeom>
          <a:noFill/>
          <a:ln>
            <a:noFill/>
          </a:ln>
        </p:spPr>
      </p:pic>
      <p:pic>
        <p:nvPicPr>
          <p:cNvPr id="502" name="Google Shape;502;p73"/>
          <p:cNvPicPr preferRelativeResize="0"/>
          <p:nvPr/>
        </p:nvPicPr>
        <p:blipFill rotWithShape="1">
          <a:blip r:embed="rId4">
            <a:alphaModFix/>
          </a:blip>
          <a:srcRect/>
          <a:stretch/>
        </p:blipFill>
        <p:spPr>
          <a:xfrm>
            <a:off x="7971400" y="765025"/>
            <a:ext cx="601100" cy="601100"/>
          </a:xfrm>
          <a:prstGeom prst="rect">
            <a:avLst/>
          </a:prstGeom>
          <a:noFill/>
          <a:ln>
            <a:noFill/>
          </a:ln>
        </p:spPr>
      </p:pic>
      <p:pic>
        <p:nvPicPr>
          <p:cNvPr id="503" name="Google Shape;503;p73"/>
          <p:cNvPicPr preferRelativeResize="0"/>
          <p:nvPr/>
        </p:nvPicPr>
        <p:blipFill rotWithShape="1">
          <a:blip r:embed="rId5">
            <a:alphaModFix/>
          </a:blip>
          <a:srcRect/>
          <a:stretch/>
        </p:blipFill>
        <p:spPr>
          <a:xfrm>
            <a:off x="5573075" y="3959500"/>
            <a:ext cx="601100" cy="601100"/>
          </a:xfrm>
          <a:prstGeom prst="rect">
            <a:avLst/>
          </a:prstGeom>
          <a:noFill/>
          <a:ln>
            <a:noFill/>
          </a:ln>
        </p:spPr>
      </p:pic>
      <p:pic>
        <p:nvPicPr>
          <p:cNvPr id="504" name="Google Shape;504;p73"/>
          <p:cNvPicPr preferRelativeResize="0"/>
          <p:nvPr/>
        </p:nvPicPr>
        <p:blipFill rotWithShape="1">
          <a:blip r:embed="rId6">
            <a:alphaModFix/>
          </a:blip>
          <a:srcRect/>
          <a:stretch/>
        </p:blipFill>
        <p:spPr>
          <a:xfrm>
            <a:off x="5846501" y="710400"/>
            <a:ext cx="479650" cy="479650"/>
          </a:xfrm>
          <a:prstGeom prst="rect">
            <a:avLst/>
          </a:prstGeom>
          <a:noFill/>
          <a:ln>
            <a:noFill/>
          </a:ln>
        </p:spPr>
      </p:pic>
      <p:pic>
        <p:nvPicPr>
          <p:cNvPr id="505" name="Google Shape;505;p73"/>
          <p:cNvPicPr preferRelativeResize="0"/>
          <p:nvPr/>
        </p:nvPicPr>
        <p:blipFill rotWithShape="1">
          <a:blip r:embed="rId7">
            <a:alphaModFix/>
          </a:blip>
          <a:srcRect/>
          <a:stretch/>
        </p:blipFill>
        <p:spPr>
          <a:xfrm>
            <a:off x="7971400" y="3777350"/>
            <a:ext cx="601100" cy="601100"/>
          </a:xfrm>
          <a:prstGeom prst="rect">
            <a:avLst/>
          </a:prstGeom>
          <a:noFill/>
          <a:ln>
            <a:noFill/>
          </a:ln>
        </p:spPr>
      </p:pic>
      <p:cxnSp>
        <p:nvCxnSpPr>
          <p:cNvPr id="506" name="Google Shape;506;p73"/>
          <p:cNvCxnSpPr>
            <a:stCxn id="502" idx="2"/>
            <a:endCxn id="501" idx="3"/>
          </p:cNvCxnSpPr>
          <p:nvPr/>
        </p:nvCxnSpPr>
        <p:spPr>
          <a:xfrm rot="5400000">
            <a:off x="7213550" y="1622625"/>
            <a:ext cx="1314900" cy="801900"/>
          </a:xfrm>
          <a:prstGeom prst="curvedConnector2">
            <a:avLst/>
          </a:prstGeom>
          <a:noFill/>
          <a:ln w="19050" cap="flat" cmpd="sng">
            <a:solidFill>
              <a:schemeClr val="accent4"/>
            </a:solidFill>
            <a:prstDash val="dot"/>
            <a:round/>
            <a:headEnd type="triangle" w="med" len="med"/>
            <a:tailEnd type="triangle" w="med" len="med"/>
          </a:ln>
        </p:spPr>
      </p:cxnSp>
      <p:cxnSp>
        <p:nvCxnSpPr>
          <p:cNvPr id="507" name="Google Shape;507;p73"/>
          <p:cNvCxnSpPr>
            <a:stCxn id="503" idx="0"/>
            <a:endCxn id="501" idx="1"/>
          </p:cNvCxnSpPr>
          <p:nvPr/>
        </p:nvCxnSpPr>
        <p:spPr>
          <a:xfrm rot="-5400000">
            <a:off x="5447025" y="3107500"/>
            <a:ext cx="1278600" cy="425400"/>
          </a:xfrm>
          <a:prstGeom prst="curvedConnector2">
            <a:avLst/>
          </a:prstGeom>
          <a:noFill/>
          <a:ln w="19050" cap="flat" cmpd="sng">
            <a:solidFill>
              <a:schemeClr val="accent4"/>
            </a:solidFill>
            <a:prstDash val="dot"/>
            <a:round/>
            <a:headEnd type="triangle" w="med" len="med"/>
            <a:tailEnd type="triangle" w="med" len="med"/>
          </a:ln>
        </p:spPr>
      </p:cxnSp>
      <p:cxnSp>
        <p:nvCxnSpPr>
          <p:cNvPr id="508" name="Google Shape;508;p73"/>
          <p:cNvCxnSpPr>
            <a:stCxn id="501" idx="0"/>
            <a:endCxn id="504" idx="2"/>
          </p:cNvCxnSpPr>
          <p:nvPr/>
        </p:nvCxnSpPr>
        <p:spPr>
          <a:xfrm rot="5400000" flipH="1">
            <a:off x="6032700" y="1243625"/>
            <a:ext cx="905400" cy="798300"/>
          </a:xfrm>
          <a:prstGeom prst="curvedConnector3">
            <a:avLst>
              <a:gd name="adj1" fmla="val 50001"/>
            </a:avLst>
          </a:prstGeom>
          <a:noFill/>
          <a:ln w="19050" cap="flat" cmpd="sng">
            <a:solidFill>
              <a:schemeClr val="accent4"/>
            </a:solidFill>
            <a:prstDash val="dot"/>
            <a:round/>
            <a:headEnd type="triangle" w="med" len="med"/>
            <a:tailEnd type="triangle" w="med" len="med"/>
          </a:ln>
        </p:spPr>
      </p:cxnSp>
      <p:cxnSp>
        <p:nvCxnSpPr>
          <p:cNvPr id="509" name="Google Shape;509;p73"/>
          <p:cNvCxnSpPr>
            <a:stCxn id="501" idx="2"/>
            <a:endCxn id="505" idx="0"/>
          </p:cNvCxnSpPr>
          <p:nvPr/>
        </p:nvCxnSpPr>
        <p:spPr>
          <a:xfrm rot="-5400000" flipH="1">
            <a:off x="7322850" y="2828276"/>
            <a:ext cx="510900" cy="1387500"/>
          </a:xfrm>
          <a:prstGeom prst="curvedConnector3">
            <a:avLst>
              <a:gd name="adj1" fmla="val 50003"/>
            </a:avLst>
          </a:prstGeom>
          <a:noFill/>
          <a:ln w="19050" cap="flat" cmpd="sng">
            <a:solidFill>
              <a:schemeClr val="accent4"/>
            </a:solidFill>
            <a:prstDash val="dot"/>
            <a:round/>
            <a:headEnd type="triangle" w="med" len="med"/>
            <a:tailEnd type="triangle" w="med" len="med"/>
          </a:ln>
        </p:spPr>
      </p:cxnSp>
      <p:cxnSp>
        <p:nvCxnSpPr>
          <p:cNvPr id="510" name="Google Shape;510;p73"/>
          <p:cNvCxnSpPr>
            <a:endCxn id="501" idx="1"/>
          </p:cNvCxnSpPr>
          <p:nvPr/>
        </p:nvCxnSpPr>
        <p:spPr>
          <a:xfrm>
            <a:off x="2914400" y="2155425"/>
            <a:ext cx="3384600" cy="525600"/>
          </a:xfrm>
          <a:prstGeom prst="curvedConnector3">
            <a:avLst>
              <a:gd name="adj1" fmla="val 50001"/>
            </a:avLst>
          </a:prstGeom>
          <a:noFill/>
          <a:ln w="76200" cap="flat" cmpd="sng">
            <a:solidFill>
              <a:srgbClr val="FF0000"/>
            </a:solidFill>
            <a:prstDash val="solid"/>
            <a:round/>
            <a:headEnd type="oval" w="med" len="med"/>
            <a:tailEnd type="triangle" w="med" len="med"/>
          </a:ln>
        </p:spPr>
      </p:cxnSp>
      <p:pic>
        <p:nvPicPr>
          <p:cNvPr id="511" name="Google Shape;511;p73"/>
          <p:cNvPicPr preferRelativeResize="0"/>
          <p:nvPr/>
        </p:nvPicPr>
        <p:blipFill rotWithShape="1">
          <a:blip r:embed="rId8">
            <a:alphaModFix/>
          </a:blip>
          <a:srcRect/>
          <a:stretch/>
        </p:blipFill>
        <p:spPr>
          <a:xfrm>
            <a:off x="8152206" y="541075"/>
            <a:ext cx="239500" cy="239500"/>
          </a:xfrm>
          <a:prstGeom prst="rect">
            <a:avLst/>
          </a:prstGeom>
          <a:noFill/>
          <a:ln>
            <a:noFill/>
          </a:ln>
        </p:spPr>
      </p:pic>
      <p:sp>
        <p:nvSpPr>
          <p:cNvPr id="512" name="Google Shape;512;p73"/>
          <p:cNvSpPr txBox="1"/>
          <p:nvPr/>
        </p:nvSpPr>
        <p:spPr>
          <a:xfrm>
            <a:off x="217309" y="3133775"/>
            <a:ext cx="2220300" cy="615619"/>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400" b="1">
                <a:solidFill>
                  <a:srgbClr val="980000"/>
                </a:solidFill>
                <a:latin typeface="Roboto Slab"/>
                <a:ea typeface="Roboto Slab"/>
                <a:cs typeface="Roboto Slab"/>
                <a:sym typeface="Roboto Slab"/>
              </a:rPr>
              <a:t>Attacker accumulates </a:t>
            </a:r>
            <a:r>
              <a:rPr lang="en" sz="1400" b="1">
                <a:solidFill>
                  <a:srgbClr val="0097A7"/>
                </a:solidFill>
                <a:latin typeface="Roboto Slab"/>
                <a:ea typeface="Roboto Slab"/>
                <a:cs typeface="Roboto Slab"/>
                <a:sym typeface="Roboto Slab"/>
              </a:rPr>
              <a:t>most of the</a:t>
            </a:r>
            <a:r>
              <a:rPr lang="en" sz="1400" b="1">
                <a:solidFill>
                  <a:srgbClr val="980000"/>
                </a:solidFill>
                <a:latin typeface="Roboto Slab"/>
                <a:ea typeface="Roboto Slab"/>
                <a:cs typeface="Roboto Slab"/>
                <a:sym typeface="Roboto Slab"/>
              </a:rPr>
              <a:t> </a:t>
            </a:r>
            <a:r>
              <a:rPr lang="en" sz="1400" b="1">
                <a:solidFill>
                  <a:srgbClr val="FFAB40"/>
                </a:solidFill>
                <a:latin typeface="Roboto Slab"/>
                <a:ea typeface="Roboto Slab"/>
                <a:cs typeface="Roboto Slab"/>
                <a:sym typeface="Roboto Slab"/>
              </a:rPr>
              <a:t>bandwidth</a:t>
            </a:r>
            <a:endParaRPr sz="1400" b="1">
              <a:solidFill>
                <a:srgbClr val="FFAB40"/>
              </a:solidFill>
              <a:latin typeface="Roboto Slab"/>
              <a:ea typeface="Roboto Slab"/>
              <a:cs typeface="Roboto Slab"/>
              <a:sym typeface="Roboto Slab"/>
            </a:endParaRPr>
          </a:p>
        </p:txBody>
      </p:sp>
      <p:sp>
        <p:nvSpPr>
          <p:cNvPr id="513" name="Google Shape;513;p73"/>
          <p:cNvSpPr txBox="1"/>
          <p:nvPr/>
        </p:nvSpPr>
        <p:spPr>
          <a:xfrm>
            <a:off x="217309" y="3997175"/>
            <a:ext cx="2220300" cy="831111"/>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400" b="1">
                <a:solidFill>
                  <a:srgbClr val="4285F4"/>
                </a:solidFill>
                <a:latin typeface="Roboto Slab"/>
                <a:ea typeface="Roboto Slab"/>
                <a:cs typeface="Roboto Slab"/>
                <a:sym typeface="Roboto Slab"/>
              </a:rPr>
              <a:t>Regular Clients</a:t>
            </a:r>
            <a:r>
              <a:rPr lang="en" sz="1400" b="1">
                <a:solidFill>
                  <a:srgbClr val="FFAB40"/>
                </a:solidFill>
                <a:latin typeface="Roboto Slab"/>
                <a:ea typeface="Roboto Slab"/>
                <a:cs typeface="Roboto Slab"/>
                <a:sym typeface="Roboto Slab"/>
              </a:rPr>
              <a:t> are unable to use the </a:t>
            </a:r>
            <a:r>
              <a:rPr lang="en" sz="1400" b="1">
                <a:solidFill>
                  <a:srgbClr val="0097A7"/>
                </a:solidFill>
                <a:latin typeface="Roboto Slab"/>
                <a:ea typeface="Roboto Slab"/>
                <a:cs typeface="Roboto Slab"/>
                <a:sym typeface="Roboto Slab"/>
              </a:rPr>
              <a:t>Server</a:t>
            </a:r>
            <a:endParaRPr sz="1400" b="1">
              <a:solidFill>
                <a:srgbClr val="0097A7"/>
              </a:solidFill>
              <a:latin typeface="Roboto Slab"/>
              <a:ea typeface="Roboto Slab"/>
              <a:cs typeface="Roboto Slab"/>
              <a:sym typeface="Roboto Slab"/>
            </a:endParaRPr>
          </a:p>
        </p:txBody>
      </p:sp>
      <p:pic>
        <p:nvPicPr>
          <p:cNvPr id="514" name="Google Shape;514;p73"/>
          <p:cNvPicPr preferRelativeResize="0"/>
          <p:nvPr/>
        </p:nvPicPr>
        <p:blipFill rotWithShape="1">
          <a:blip r:embed="rId8">
            <a:alphaModFix/>
          </a:blip>
          <a:srcRect/>
          <a:stretch/>
        </p:blipFill>
        <p:spPr>
          <a:xfrm>
            <a:off x="5970188" y="410950"/>
            <a:ext cx="239500" cy="239500"/>
          </a:xfrm>
          <a:prstGeom prst="rect">
            <a:avLst/>
          </a:prstGeom>
          <a:noFill/>
          <a:ln>
            <a:noFill/>
          </a:ln>
        </p:spPr>
      </p:pic>
      <p:pic>
        <p:nvPicPr>
          <p:cNvPr id="515" name="Google Shape;515;p73"/>
          <p:cNvPicPr preferRelativeResize="0"/>
          <p:nvPr/>
        </p:nvPicPr>
        <p:blipFill rotWithShape="1">
          <a:blip r:embed="rId8">
            <a:alphaModFix/>
          </a:blip>
          <a:srcRect/>
          <a:stretch/>
        </p:blipFill>
        <p:spPr>
          <a:xfrm>
            <a:off x="8360486" y="3537850"/>
            <a:ext cx="239500" cy="239500"/>
          </a:xfrm>
          <a:prstGeom prst="rect">
            <a:avLst/>
          </a:prstGeom>
          <a:noFill/>
          <a:ln>
            <a:noFill/>
          </a:ln>
        </p:spPr>
      </p:pic>
      <p:pic>
        <p:nvPicPr>
          <p:cNvPr id="516" name="Google Shape;516;p73"/>
          <p:cNvPicPr preferRelativeResize="0"/>
          <p:nvPr/>
        </p:nvPicPr>
        <p:blipFill rotWithShape="1">
          <a:blip r:embed="rId8">
            <a:alphaModFix/>
          </a:blip>
          <a:srcRect/>
          <a:stretch/>
        </p:blipFill>
        <p:spPr>
          <a:xfrm>
            <a:off x="5934676" y="3777350"/>
            <a:ext cx="239500" cy="239500"/>
          </a:xfrm>
          <a:prstGeom prst="rect">
            <a:avLst/>
          </a:prstGeom>
          <a:noFill/>
          <a:ln>
            <a:noFill/>
          </a:ln>
        </p:spPr>
      </p:pic>
      <p:pic>
        <p:nvPicPr>
          <p:cNvPr id="517" name="Google Shape;517;p73"/>
          <p:cNvPicPr preferRelativeResize="0"/>
          <p:nvPr/>
        </p:nvPicPr>
        <p:blipFill rotWithShape="1">
          <a:blip r:embed="rId9">
            <a:alphaModFix/>
          </a:blip>
          <a:srcRect l="19164" t="13192" r="19232" b="12396"/>
          <a:stretch/>
        </p:blipFill>
        <p:spPr>
          <a:xfrm>
            <a:off x="1485700" y="1219275"/>
            <a:ext cx="1607625" cy="1941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74"/>
          <p:cNvPicPr preferRelativeResize="0"/>
          <p:nvPr/>
        </p:nvPicPr>
        <p:blipFill rotWithShape="1">
          <a:blip r:embed="rId3">
            <a:alphaModFix/>
          </a:blip>
          <a:srcRect l="14992" t="6941" r="18256" b="6933"/>
          <a:stretch/>
        </p:blipFill>
        <p:spPr>
          <a:xfrm>
            <a:off x="628425" y="1815801"/>
            <a:ext cx="1171850" cy="1511875"/>
          </a:xfrm>
          <a:prstGeom prst="rect">
            <a:avLst/>
          </a:prstGeom>
          <a:noFill/>
          <a:ln>
            <a:noFill/>
          </a:ln>
        </p:spPr>
      </p:pic>
      <p:grpSp>
        <p:nvGrpSpPr>
          <p:cNvPr id="523" name="Google Shape;523;p74"/>
          <p:cNvGrpSpPr/>
          <p:nvPr/>
        </p:nvGrpSpPr>
        <p:grpSpPr>
          <a:xfrm>
            <a:off x="3045227" y="1643809"/>
            <a:ext cx="1651552" cy="1755493"/>
            <a:chOff x="3261550" y="1176329"/>
            <a:chExt cx="2220425" cy="2157421"/>
          </a:xfrm>
        </p:grpSpPr>
        <p:pic>
          <p:nvPicPr>
            <p:cNvPr id="524" name="Google Shape;524;p74"/>
            <p:cNvPicPr preferRelativeResize="0"/>
            <p:nvPr/>
          </p:nvPicPr>
          <p:blipFill rotWithShape="1">
            <a:blip r:embed="rId3">
              <a:alphaModFix/>
            </a:blip>
            <a:srcRect/>
            <a:stretch/>
          </p:blipFill>
          <p:spPr>
            <a:xfrm>
              <a:off x="3935734" y="1176329"/>
              <a:ext cx="1546241" cy="1546247"/>
            </a:xfrm>
            <a:prstGeom prst="rect">
              <a:avLst/>
            </a:prstGeom>
            <a:noFill/>
            <a:ln>
              <a:noFill/>
            </a:ln>
          </p:spPr>
        </p:pic>
        <p:pic>
          <p:nvPicPr>
            <p:cNvPr id="525" name="Google Shape;525;p74"/>
            <p:cNvPicPr preferRelativeResize="0"/>
            <p:nvPr/>
          </p:nvPicPr>
          <p:blipFill rotWithShape="1">
            <a:blip r:embed="rId4">
              <a:alphaModFix/>
            </a:blip>
            <a:srcRect/>
            <a:stretch/>
          </p:blipFill>
          <p:spPr>
            <a:xfrm>
              <a:off x="3261550" y="2484730"/>
              <a:ext cx="849017" cy="849020"/>
            </a:xfrm>
            <a:prstGeom prst="rect">
              <a:avLst/>
            </a:prstGeom>
            <a:noFill/>
            <a:ln>
              <a:noFill/>
            </a:ln>
          </p:spPr>
        </p:pic>
        <p:pic>
          <p:nvPicPr>
            <p:cNvPr id="526" name="Google Shape;526;p74"/>
            <p:cNvPicPr preferRelativeResize="0"/>
            <p:nvPr/>
          </p:nvPicPr>
          <p:blipFill rotWithShape="1">
            <a:blip r:embed="rId5">
              <a:alphaModFix/>
            </a:blip>
            <a:srcRect/>
            <a:stretch/>
          </p:blipFill>
          <p:spPr>
            <a:xfrm>
              <a:off x="4284346" y="2484730"/>
              <a:ext cx="849017" cy="849020"/>
            </a:xfrm>
            <a:prstGeom prst="rect">
              <a:avLst/>
            </a:prstGeom>
            <a:noFill/>
            <a:ln>
              <a:noFill/>
            </a:ln>
          </p:spPr>
        </p:pic>
        <p:pic>
          <p:nvPicPr>
            <p:cNvPr id="527" name="Google Shape;527;p74"/>
            <p:cNvPicPr preferRelativeResize="0"/>
            <p:nvPr/>
          </p:nvPicPr>
          <p:blipFill rotWithShape="1">
            <a:blip r:embed="rId6">
              <a:alphaModFix/>
            </a:blip>
            <a:srcRect/>
            <a:stretch/>
          </p:blipFill>
          <p:spPr>
            <a:xfrm>
              <a:off x="3261550" y="1494642"/>
              <a:ext cx="849017" cy="849020"/>
            </a:xfrm>
            <a:prstGeom prst="rect">
              <a:avLst/>
            </a:prstGeom>
            <a:noFill/>
            <a:ln>
              <a:noFill/>
            </a:ln>
          </p:spPr>
        </p:pic>
      </p:grpSp>
      <p:grpSp>
        <p:nvGrpSpPr>
          <p:cNvPr id="528" name="Google Shape;528;p74"/>
          <p:cNvGrpSpPr/>
          <p:nvPr/>
        </p:nvGrpSpPr>
        <p:grpSpPr>
          <a:xfrm>
            <a:off x="5489199" y="1892563"/>
            <a:ext cx="798425" cy="798400"/>
            <a:chOff x="1163948" y="3970000"/>
            <a:chExt cx="798425" cy="798400"/>
          </a:xfrm>
        </p:grpSpPr>
        <p:pic>
          <p:nvPicPr>
            <p:cNvPr id="529" name="Google Shape;529;p74"/>
            <p:cNvPicPr preferRelativeResize="0"/>
            <p:nvPr/>
          </p:nvPicPr>
          <p:blipFill rotWithShape="1">
            <a:blip r:embed="rId7">
              <a:alphaModFix/>
            </a:blip>
            <a:srcRect/>
            <a:stretch/>
          </p:blipFill>
          <p:spPr>
            <a:xfrm>
              <a:off x="1163948" y="3970000"/>
              <a:ext cx="493625" cy="493600"/>
            </a:xfrm>
            <a:prstGeom prst="rect">
              <a:avLst/>
            </a:prstGeom>
            <a:noFill/>
            <a:ln>
              <a:noFill/>
            </a:ln>
          </p:spPr>
        </p:pic>
        <p:pic>
          <p:nvPicPr>
            <p:cNvPr id="530" name="Google Shape;530;p74"/>
            <p:cNvPicPr preferRelativeResize="0"/>
            <p:nvPr/>
          </p:nvPicPr>
          <p:blipFill rotWithShape="1">
            <a:blip r:embed="rId7">
              <a:alphaModFix/>
            </a:blip>
            <a:srcRect/>
            <a:stretch/>
          </p:blipFill>
          <p:spPr>
            <a:xfrm>
              <a:off x="1316348" y="4122400"/>
              <a:ext cx="493625" cy="493600"/>
            </a:xfrm>
            <a:prstGeom prst="rect">
              <a:avLst/>
            </a:prstGeom>
            <a:noFill/>
            <a:ln>
              <a:noFill/>
            </a:ln>
          </p:spPr>
        </p:pic>
        <p:pic>
          <p:nvPicPr>
            <p:cNvPr id="531" name="Google Shape;531;p74"/>
            <p:cNvPicPr preferRelativeResize="0"/>
            <p:nvPr/>
          </p:nvPicPr>
          <p:blipFill rotWithShape="1">
            <a:blip r:embed="rId7">
              <a:alphaModFix/>
            </a:blip>
            <a:srcRect/>
            <a:stretch/>
          </p:blipFill>
          <p:spPr>
            <a:xfrm>
              <a:off x="1468748" y="4274800"/>
              <a:ext cx="493625" cy="493600"/>
            </a:xfrm>
            <a:prstGeom prst="rect">
              <a:avLst/>
            </a:prstGeom>
            <a:noFill/>
            <a:ln>
              <a:noFill/>
            </a:ln>
          </p:spPr>
        </p:pic>
      </p:grpSp>
      <p:grpSp>
        <p:nvGrpSpPr>
          <p:cNvPr id="532" name="Google Shape;532;p74"/>
          <p:cNvGrpSpPr/>
          <p:nvPr/>
        </p:nvGrpSpPr>
        <p:grpSpPr>
          <a:xfrm>
            <a:off x="8034575" y="1890249"/>
            <a:ext cx="803075" cy="803075"/>
            <a:chOff x="849650" y="3828300"/>
            <a:chExt cx="803075" cy="803075"/>
          </a:xfrm>
        </p:grpSpPr>
        <p:pic>
          <p:nvPicPr>
            <p:cNvPr id="533" name="Google Shape;533;p74"/>
            <p:cNvPicPr preferRelativeResize="0"/>
            <p:nvPr/>
          </p:nvPicPr>
          <p:blipFill rotWithShape="1">
            <a:blip r:embed="rId8">
              <a:alphaModFix/>
            </a:blip>
            <a:srcRect/>
            <a:stretch/>
          </p:blipFill>
          <p:spPr>
            <a:xfrm>
              <a:off x="849650" y="3828300"/>
              <a:ext cx="498275" cy="498275"/>
            </a:xfrm>
            <a:prstGeom prst="rect">
              <a:avLst/>
            </a:prstGeom>
            <a:noFill/>
            <a:ln>
              <a:noFill/>
            </a:ln>
          </p:spPr>
        </p:pic>
        <p:pic>
          <p:nvPicPr>
            <p:cNvPr id="534" name="Google Shape;534;p74"/>
            <p:cNvPicPr preferRelativeResize="0"/>
            <p:nvPr/>
          </p:nvPicPr>
          <p:blipFill rotWithShape="1">
            <a:blip r:embed="rId8">
              <a:alphaModFix/>
            </a:blip>
            <a:srcRect/>
            <a:stretch/>
          </p:blipFill>
          <p:spPr>
            <a:xfrm>
              <a:off x="1002050" y="3980700"/>
              <a:ext cx="498275" cy="498275"/>
            </a:xfrm>
            <a:prstGeom prst="rect">
              <a:avLst/>
            </a:prstGeom>
            <a:noFill/>
            <a:ln>
              <a:noFill/>
            </a:ln>
          </p:spPr>
        </p:pic>
        <p:pic>
          <p:nvPicPr>
            <p:cNvPr id="535" name="Google Shape;535;p74"/>
            <p:cNvPicPr preferRelativeResize="0"/>
            <p:nvPr/>
          </p:nvPicPr>
          <p:blipFill rotWithShape="1">
            <a:blip r:embed="rId8">
              <a:alphaModFix/>
            </a:blip>
            <a:srcRect/>
            <a:stretch/>
          </p:blipFill>
          <p:spPr>
            <a:xfrm>
              <a:off x="1154450" y="4133100"/>
              <a:ext cx="498275" cy="498275"/>
            </a:xfrm>
            <a:prstGeom prst="rect">
              <a:avLst/>
            </a:prstGeom>
            <a:noFill/>
            <a:ln>
              <a:noFill/>
            </a:ln>
          </p:spPr>
        </p:pic>
      </p:grpSp>
      <p:grpSp>
        <p:nvGrpSpPr>
          <p:cNvPr id="536" name="Google Shape;536;p74"/>
          <p:cNvGrpSpPr/>
          <p:nvPr/>
        </p:nvGrpSpPr>
        <p:grpSpPr>
          <a:xfrm>
            <a:off x="7575304" y="3213525"/>
            <a:ext cx="1308546" cy="463622"/>
            <a:chOff x="7054599" y="1038000"/>
            <a:chExt cx="1522450" cy="531250"/>
          </a:xfrm>
        </p:grpSpPr>
        <p:pic>
          <p:nvPicPr>
            <p:cNvPr id="537" name="Google Shape;537;p74"/>
            <p:cNvPicPr preferRelativeResize="0"/>
            <p:nvPr/>
          </p:nvPicPr>
          <p:blipFill rotWithShape="1">
            <a:blip r:embed="rId9">
              <a:alphaModFix/>
            </a:blip>
            <a:srcRect/>
            <a:stretch/>
          </p:blipFill>
          <p:spPr>
            <a:xfrm>
              <a:off x="7550974" y="1038000"/>
              <a:ext cx="531250" cy="531250"/>
            </a:xfrm>
            <a:prstGeom prst="rect">
              <a:avLst/>
            </a:prstGeom>
            <a:noFill/>
            <a:ln>
              <a:noFill/>
            </a:ln>
          </p:spPr>
        </p:pic>
        <p:pic>
          <p:nvPicPr>
            <p:cNvPr id="538" name="Google Shape;538;p74"/>
            <p:cNvPicPr preferRelativeResize="0"/>
            <p:nvPr/>
          </p:nvPicPr>
          <p:blipFill rotWithShape="1">
            <a:blip r:embed="rId9">
              <a:alphaModFix/>
            </a:blip>
            <a:srcRect/>
            <a:stretch/>
          </p:blipFill>
          <p:spPr>
            <a:xfrm>
              <a:off x="8045799" y="1038000"/>
              <a:ext cx="531250" cy="531250"/>
            </a:xfrm>
            <a:prstGeom prst="rect">
              <a:avLst/>
            </a:prstGeom>
            <a:noFill/>
            <a:ln>
              <a:noFill/>
            </a:ln>
          </p:spPr>
        </p:pic>
        <p:pic>
          <p:nvPicPr>
            <p:cNvPr id="539" name="Google Shape;539;p74"/>
            <p:cNvPicPr preferRelativeResize="0"/>
            <p:nvPr/>
          </p:nvPicPr>
          <p:blipFill rotWithShape="1">
            <a:blip r:embed="rId9">
              <a:alphaModFix/>
            </a:blip>
            <a:srcRect/>
            <a:stretch/>
          </p:blipFill>
          <p:spPr>
            <a:xfrm>
              <a:off x="7054599" y="1038000"/>
              <a:ext cx="531250" cy="531250"/>
            </a:xfrm>
            <a:prstGeom prst="rect">
              <a:avLst/>
            </a:prstGeom>
            <a:noFill/>
            <a:ln>
              <a:noFill/>
            </a:ln>
          </p:spPr>
        </p:pic>
      </p:grpSp>
      <p:grpSp>
        <p:nvGrpSpPr>
          <p:cNvPr id="540" name="Google Shape;540;p74"/>
          <p:cNvGrpSpPr/>
          <p:nvPr/>
        </p:nvGrpSpPr>
        <p:grpSpPr>
          <a:xfrm>
            <a:off x="5818939" y="3296723"/>
            <a:ext cx="1141275" cy="380425"/>
            <a:chOff x="5559800" y="4336650"/>
            <a:chExt cx="1141275" cy="380425"/>
          </a:xfrm>
        </p:grpSpPr>
        <p:pic>
          <p:nvPicPr>
            <p:cNvPr id="541" name="Google Shape;541;p74"/>
            <p:cNvPicPr preferRelativeResize="0"/>
            <p:nvPr/>
          </p:nvPicPr>
          <p:blipFill rotWithShape="1">
            <a:blip r:embed="rId10">
              <a:alphaModFix/>
            </a:blip>
            <a:srcRect/>
            <a:stretch/>
          </p:blipFill>
          <p:spPr>
            <a:xfrm>
              <a:off x="5940225" y="4336650"/>
              <a:ext cx="380425" cy="380425"/>
            </a:xfrm>
            <a:prstGeom prst="rect">
              <a:avLst/>
            </a:prstGeom>
            <a:noFill/>
            <a:ln>
              <a:noFill/>
            </a:ln>
          </p:spPr>
        </p:pic>
        <p:pic>
          <p:nvPicPr>
            <p:cNvPr id="542" name="Google Shape;542;p74"/>
            <p:cNvPicPr preferRelativeResize="0"/>
            <p:nvPr/>
          </p:nvPicPr>
          <p:blipFill rotWithShape="1">
            <a:blip r:embed="rId10">
              <a:alphaModFix/>
            </a:blip>
            <a:srcRect/>
            <a:stretch/>
          </p:blipFill>
          <p:spPr>
            <a:xfrm>
              <a:off x="5559800" y="4336650"/>
              <a:ext cx="380425" cy="380425"/>
            </a:xfrm>
            <a:prstGeom prst="rect">
              <a:avLst/>
            </a:prstGeom>
            <a:noFill/>
            <a:ln>
              <a:noFill/>
            </a:ln>
          </p:spPr>
        </p:pic>
        <p:pic>
          <p:nvPicPr>
            <p:cNvPr id="543" name="Google Shape;543;p74"/>
            <p:cNvPicPr preferRelativeResize="0"/>
            <p:nvPr/>
          </p:nvPicPr>
          <p:blipFill rotWithShape="1">
            <a:blip r:embed="rId10">
              <a:alphaModFix/>
            </a:blip>
            <a:srcRect/>
            <a:stretch/>
          </p:blipFill>
          <p:spPr>
            <a:xfrm>
              <a:off x="6320650" y="4336650"/>
              <a:ext cx="380425" cy="380425"/>
            </a:xfrm>
            <a:prstGeom prst="rect">
              <a:avLst/>
            </a:prstGeom>
            <a:noFill/>
            <a:ln>
              <a:noFill/>
            </a:ln>
          </p:spPr>
        </p:pic>
      </p:grpSp>
      <p:pic>
        <p:nvPicPr>
          <p:cNvPr id="544" name="Google Shape;544;p74"/>
          <p:cNvPicPr preferRelativeResize="0"/>
          <p:nvPr/>
        </p:nvPicPr>
        <p:blipFill rotWithShape="1">
          <a:blip r:embed="rId3">
            <a:alphaModFix/>
          </a:blip>
          <a:srcRect l="14991" t="6940" r="18256" b="6933"/>
          <a:stretch/>
        </p:blipFill>
        <p:spPr>
          <a:xfrm>
            <a:off x="6772854" y="1790870"/>
            <a:ext cx="776500" cy="1001810"/>
          </a:xfrm>
          <a:prstGeom prst="rect">
            <a:avLst/>
          </a:prstGeom>
          <a:noFill/>
          <a:ln>
            <a:noFill/>
          </a:ln>
        </p:spPr>
      </p:pic>
      <p:sp>
        <p:nvSpPr>
          <p:cNvPr id="545" name="Google Shape;545;p74"/>
          <p:cNvSpPr txBox="1"/>
          <p:nvPr/>
        </p:nvSpPr>
        <p:spPr>
          <a:xfrm>
            <a:off x="516100" y="4404176"/>
            <a:ext cx="1396500" cy="400128"/>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400" b="1">
                <a:solidFill>
                  <a:srgbClr val="DD7E6B"/>
                </a:solidFill>
                <a:latin typeface="Roboto Slab"/>
                <a:ea typeface="Roboto Slab"/>
                <a:cs typeface="Roboto Slab"/>
                <a:sym typeface="Roboto Slab"/>
              </a:rPr>
              <a:t>Single Hacker</a:t>
            </a:r>
            <a:endParaRPr sz="1400" b="1">
              <a:solidFill>
                <a:srgbClr val="DD7E6B"/>
              </a:solidFill>
              <a:latin typeface="Roboto Slab"/>
              <a:ea typeface="Roboto Slab"/>
              <a:cs typeface="Roboto Slab"/>
              <a:sym typeface="Roboto Slab"/>
            </a:endParaRPr>
          </a:p>
        </p:txBody>
      </p:sp>
      <p:sp>
        <p:nvSpPr>
          <p:cNvPr id="546" name="Google Shape;546;p74"/>
          <p:cNvSpPr txBox="1"/>
          <p:nvPr/>
        </p:nvSpPr>
        <p:spPr>
          <a:xfrm>
            <a:off x="2949700" y="4404176"/>
            <a:ext cx="1842600" cy="400128"/>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400" b="1">
                <a:solidFill>
                  <a:srgbClr val="CC4125"/>
                </a:solidFill>
                <a:latin typeface="Roboto Slab"/>
                <a:ea typeface="Roboto Slab"/>
                <a:cs typeface="Roboto Slab"/>
                <a:sym typeface="Roboto Slab"/>
              </a:rPr>
              <a:t>Group of Hackers</a:t>
            </a:r>
            <a:endParaRPr sz="1400" b="1">
              <a:solidFill>
                <a:srgbClr val="CC4125"/>
              </a:solidFill>
              <a:latin typeface="Roboto Slab"/>
              <a:ea typeface="Roboto Slab"/>
              <a:cs typeface="Roboto Slab"/>
              <a:sym typeface="Roboto Slab"/>
            </a:endParaRPr>
          </a:p>
        </p:txBody>
      </p:sp>
      <p:sp>
        <p:nvSpPr>
          <p:cNvPr id="547" name="Google Shape;547;p74"/>
          <p:cNvSpPr txBox="1"/>
          <p:nvPr/>
        </p:nvSpPr>
        <p:spPr>
          <a:xfrm>
            <a:off x="6239800" y="4404176"/>
            <a:ext cx="1842600" cy="615619"/>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400" b="1">
                <a:solidFill>
                  <a:srgbClr val="E69138"/>
                </a:solidFill>
                <a:latin typeface="Roboto Slab"/>
                <a:ea typeface="Roboto Slab"/>
                <a:cs typeface="Roboto Slab"/>
                <a:sym typeface="Roboto Slab"/>
              </a:rPr>
              <a:t>Bot-Master with Slave-Bots</a:t>
            </a:r>
            <a:endParaRPr sz="1400" b="1">
              <a:solidFill>
                <a:srgbClr val="E69138"/>
              </a:solidFill>
              <a:latin typeface="Roboto Slab"/>
              <a:ea typeface="Roboto Slab"/>
              <a:cs typeface="Roboto Slab"/>
              <a:sym typeface="Roboto Slab"/>
            </a:endParaRPr>
          </a:p>
        </p:txBody>
      </p:sp>
      <p:cxnSp>
        <p:nvCxnSpPr>
          <p:cNvPr id="548" name="Google Shape;548;p74"/>
          <p:cNvCxnSpPr/>
          <p:nvPr/>
        </p:nvCxnSpPr>
        <p:spPr>
          <a:xfrm>
            <a:off x="2355713" y="911350"/>
            <a:ext cx="0" cy="4037700"/>
          </a:xfrm>
          <a:prstGeom prst="straightConnector1">
            <a:avLst/>
          </a:prstGeom>
          <a:noFill/>
          <a:ln w="28575" cap="flat" cmpd="sng">
            <a:solidFill>
              <a:schemeClr val="dk2"/>
            </a:solidFill>
            <a:prstDash val="solid"/>
            <a:round/>
            <a:headEnd type="none" w="sm" len="sm"/>
            <a:tailEnd type="none" w="sm" len="sm"/>
          </a:ln>
        </p:spPr>
      </p:cxnSp>
      <p:cxnSp>
        <p:nvCxnSpPr>
          <p:cNvPr id="549" name="Google Shape;549;p74"/>
          <p:cNvCxnSpPr/>
          <p:nvPr/>
        </p:nvCxnSpPr>
        <p:spPr>
          <a:xfrm>
            <a:off x="5203875" y="911350"/>
            <a:ext cx="0" cy="4037700"/>
          </a:xfrm>
          <a:prstGeom prst="straightConnector1">
            <a:avLst/>
          </a:prstGeom>
          <a:noFill/>
          <a:ln w="28575" cap="flat" cmpd="sng">
            <a:solidFill>
              <a:schemeClr val="dk2"/>
            </a:solidFill>
            <a:prstDash val="solid"/>
            <a:round/>
            <a:headEnd type="none" w="sm" len="sm"/>
            <a:tailEnd type="none" w="sm" len="sm"/>
          </a:ln>
        </p:spPr>
      </p:cxnSp>
      <p:sp>
        <p:nvSpPr>
          <p:cNvPr id="550" name="Google Shape;550;p74"/>
          <p:cNvSpPr txBox="1"/>
          <p:nvPr/>
        </p:nvSpPr>
        <p:spPr>
          <a:xfrm>
            <a:off x="403775" y="263876"/>
            <a:ext cx="4253100" cy="461635"/>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800" b="1">
                <a:solidFill>
                  <a:srgbClr val="DD7E6B"/>
                </a:solidFill>
                <a:latin typeface="Roboto Slab"/>
                <a:ea typeface="Roboto Slab"/>
                <a:cs typeface="Roboto Slab"/>
                <a:sym typeface="Roboto Slab"/>
              </a:rPr>
              <a:t>How </a:t>
            </a:r>
            <a:r>
              <a:rPr lang="en" sz="1800" b="1">
                <a:solidFill>
                  <a:srgbClr val="980000"/>
                </a:solidFill>
                <a:latin typeface="Roboto Slab"/>
                <a:ea typeface="Roboto Slab"/>
                <a:cs typeface="Roboto Slab"/>
                <a:sym typeface="Roboto Slab"/>
              </a:rPr>
              <a:t>DDoS </a:t>
            </a:r>
            <a:r>
              <a:rPr lang="en" sz="1800" b="1">
                <a:solidFill>
                  <a:srgbClr val="DD7E6B"/>
                </a:solidFill>
                <a:latin typeface="Roboto Slab"/>
                <a:ea typeface="Roboto Slab"/>
                <a:cs typeface="Roboto Slab"/>
                <a:sym typeface="Roboto Slab"/>
              </a:rPr>
              <a:t>Attack can be </a:t>
            </a:r>
            <a:r>
              <a:rPr lang="en" sz="1800" b="1">
                <a:solidFill>
                  <a:srgbClr val="FFAB40"/>
                </a:solidFill>
                <a:latin typeface="Roboto Slab"/>
                <a:ea typeface="Roboto Slab"/>
                <a:cs typeface="Roboto Slab"/>
                <a:sym typeface="Roboto Slab"/>
              </a:rPr>
              <a:t>formed</a:t>
            </a:r>
            <a:endParaRPr sz="1800" b="1">
              <a:solidFill>
                <a:srgbClr val="FFAB40"/>
              </a:solidFill>
              <a:latin typeface="Roboto Slab"/>
              <a:ea typeface="Roboto Slab"/>
              <a:cs typeface="Roboto Slab"/>
              <a:sym typeface="Roboto Slab"/>
            </a:endParaRPr>
          </a:p>
        </p:txBody>
      </p:sp>
      <p:grpSp>
        <p:nvGrpSpPr>
          <p:cNvPr id="551" name="Google Shape;551;p74"/>
          <p:cNvGrpSpPr/>
          <p:nvPr/>
        </p:nvGrpSpPr>
        <p:grpSpPr>
          <a:xfrm>
            <a:off x="6792413" y="836982"/>
            <a:ext cx="737375" cy="737375"/>
            <a:chOff x="5808701" y="1891395"/>
            <a:chExt cx="737375" cy="737375"/>
          </a:xfrm>
        </p:grpSpPr>
        <p:pic>
          <p:nvPicPr>
            <p:cNvPr id="552" name="Google Shape;552;p74"/>
            <p:cNvPicPr preferRelativeResize="0"/>
            <p:nvPr/>
          </p:nvPicPr>
          <p:blipFill rotWithShape="1">
            <a:blip r:embed="rId11">
              <a:alphaModFix/>
            </a:blip>
            <a:srcRect/>
            <a:stretch/>
          </p:blipFill>
          <p:spPr>
            <a:xfrm>
              <a:off x="5808701" y="1891395"/>
              <a:ext cx="432575" cy="432575"/>
            </a:xfrm>
            <a:prstGeom prst="rect">
              <a:avLst/>
            </a:prstGeom>
            <a:noFill/>
            <a:ln>
              <a:noFill/>
            </a:ln>
          </p:spPr>
        </p:pic>
        <p:pic>
          <p:nvPicPr>
            <p:cNvPr id="553" name="Google Shape;553;p74"/>
            <p:cNvPicPr preferRelativeResize="0"/>
            <p:nvPr/>
          </p:nvPicPr>
          <p:blipFill rotWithShape="1">
            <a:blip r:embed="rId11">
              <a:alphaModFix/>
            </a:blip>
            <a:srcRect/>
            <a:stretch/>
          </p:blipFill>
          <p:spPr>
            <a:xfrm>
              <a:off x="5961101" y="2043795"/>
              <a:ext cx="432575" cy="432575"/>
            </a:xfrm>
            <a:prstGeom prst="rect">
              <a:avLst/>
            </a:prstGeom>
            <a:noFill/>
            <a:ln>
              <a:noFill/>
            </a:ln>
          </p:spPr>
        </p:pic>
        <p:pic>
          <p:nvPicPr>
            <p:cNvPr id="554" name="Google Shape;554;p74"/>
            <p:cNvPicPr preferRelativeResize="0"/>
            <p:nvPr/>
          </p:nvPicPr>
          <p:blipFill rotWithShape="1">
            <a:blip r:embed="rId11">
              <a:alphaModFix/>
            </a:blip>
            <a:srcRect/>
            <a:stretch/>
          </p:blipFill>
          <p:spPr>
            <a:xfrm>
              <a:off x="6113501" y="2196195"/>
              <a:ext cx="432575" cy="432575"/>
            </a:xfrm>
            <a:prstGeom prst="rect">
              <a:avLst/>
            </a:prstGeom>
            <a:noFill/>
            <a:ln>
              <a:noFill/>
            </a:ln>
          </p:spPr>
        </p:pic>
      </p:grpSp>
      <p:cxnSp>
        <p:nvCxnSpPr>
          <p:cNvPr id="555" name="Google Shape;555;p74"/>
          <p:cNvCxnSpPr>
            <a:stCxn id="529" idx="0"/>
            <a:endCxn id="544" idx="1"/>
          </p:cNvCxnSpPr>
          <p:nvPr/>
        </p:nvCxnSpPr>
        <p:spPr>
          <a:xfrm rot="-5400000" flipH="1">
            <a:off x="6054761" y="1573813"/>
            <a:ext cx="399300" cy="1036800"/>
          </a:xfrm>
          <a:prstGeom prst="curvedConnector4">
            <a:avLst>
              <a:gd name="adj1" fmla="val -59636"/>
              <a:gd name="adj2" fmla="val 61905"/>
            </a:avLst>
          </a:prstGeom>
          <a:noFill/>
          <a:ln w="9525" cap="flat" cmpd="sng">
            <a:solidFill>
              <a:schemeClr val="dk2"/>
            </a:solidFill>
            <a:prstDash val="solid"/>
            <a:round/>
            <a:headEnd type="none" w="med" len="med"/>
            <a:tailEnd type="none" w="med" len="med"/>
          </a:ln>
        </p:spPr>
      </p:cxnSp>
      <p:cxnSp>
        <p:nvCxnSpPr>
          <p:cNvPr id="556" name="Google Shape;556;p74"/>
          <p:cNvCxnSpPr>
            <a:stCxn id="530" idx="0"/>
            <a:endCxn id="544" idx="1"/>
          </p:cNvCxnSpPr>
          <p:nvPr/>
        </p:nvCxnSpPr>
        <p:spPr>
          <a:xfrm rot="-5400000" flipH="1">
            <a:off x="6207161" y="1726213"/>
            <a:ext cx="246900" cy="884400"/>
          </a:xfrm>
          <a:prstGeom prst="curvedConnector4">
            <a:avLst>
              <a:gd name="adj1" fmla="val -96446"/>
              <a:gd name="adj2" fmla="val 63956"/>
            </a:avLst>
          </a:prstGeom>
          <a:noFill/>
          <a:ln w="9525" cap="flat" cmpd="sng">
            <a:solidFill>
              <a:schemeClr val="dk2"/>
            </a:solidFill>
            <a:prstDash val="solid"/>
            <a:round/>
            <a:headEnd type="none" w="med" len="med"/>
            <a:tailEnd type="none" w="med" len="med"/>
          </a:ln>
        </p:spPr>
      </p:cxnSp>
      <p:cxnSp>
        <p:nvCxnSpPr>
          <p:cNvPr id="557" name="Google Shape;557;p74"/>
          <p:cNvCxnSpPr>
            <a:stCxn id="531" idx="0"/>
            <a:endCxn id="544" idx="1"/>
          </p:cNvCxnSpPr>
          <p:nvPr/>
        </p:nvCxnSpPr>
        <p:spPr>
          <a:xfrm rot="-5400000" flipH="1">
            <a:off x="6359561" y="1878613"/>
            <a:ext cx="94500" cy="732000"/>
          </a:xfrm>
          <a:prstGeom prst="curvedConnector4">
            <a:avLst>
              <a:gd name="adj1" fmla="val -251984"/>
              <a:gd name="adj2" fmla="val 66862"/>
            </a:avLst>
          </a:prstGeom>
          <a:noFill/>
          <a:ln w="9525" cap="flat" cmpd="sng">
            <a:solidFill>
              <a:schemeClr val="dk2"/>
            </a:solidFill>
            <a:prstDash val="solid"/>
            <a:round/>
            <a:headEnd type="none" w="med" len="med"/>
            <a:tailEnd type="oval" w="med" len="med"/>
          </a:ln>
        </p:spPr>
      </p:cxnSp>
      <p:cxnSp>
        <p:nvCxnSpPr>
          <p:cNvPr id="558" name="Google Shape;558;p74"/>
          <p:cNvCxnSpPr>
            <a:stCxn id="533" idx="0"/>
            <a:endCxn id="544" idx="3"/>
          </p:cNvCxnSpPr>
          <p:nvPr/>
        </p:nvCxnSpPr>
        <p:spPr>
          <a:xfrm rot="5400000">
            <a:off x="7715813" y="1723749"/>
            <a:ext cx="401400" cy="734400"/>
          </a:xfrm>
          <a:prstGeom prst="curvedConnector4">
            <a:avLst>
              <a:gd name="adj1" fmla="val -59324"/>
              <a:gd name="adj2" fmla="val 66959"/>
            </a:avLst>
          </a:prstGeom>
          <a:noFill/>
          <a:ln w="9525" cap="flat" cmpd="sng">
            <a:solidFill>
              <a:schemeClr val="dk2"/>
            </a:solidFill>
            <a:prstDash val="solid"/>
            <a:round/>
            <a:headEnd type="none" w="med" len="med"/>
            <a:tailEnd type="oval" w="med" len="med"/>
          </a:ln>
        </p:spPr>
      </p:cxnSp>
      <p:cxnSp>
        <p:nvCxnSpPr>
          <p:cNvPr id="559" name="Google Shape;559;p74"/>
          <p:cNvCxnSpPr>
            <a:stCxn id="544" idx="0"/>
            <a:endCxn id="552" idx="1"/>
          </p:cNvCxnSpPr>
          <p:nvPr/>
        </p:nvCxnSpPr>
        <p:spPr>
          <a:xfrm rot="5400000" flipH="1">
            <a:off x="6607904" y="1237670"/>
            <a:ext cx="737700" cy="368700"/>
          </a:xfrm>
          <a:prstGeom prst="curvedConnector4">
            <a:avLst>
              <a:gd name="adj1" fmla="val 35334"/>
              <a:gd name="adj2" fmla="val 164583"/>
            </a:avLst>
          </a:prstGeom>
          <a:noFill/>
          <a:ln w="9525" cap="flat" cmpd="sng">
            <a:solidFill>
              <a:schemeClr val="dk2"/>
            </a:solidFill>
            <a:prstDash val="solid"/>
            <a:round/>
            <a:headEnd type="none" w="med" len="med"/>
            <a:tailEnd type="none" w="med" len="med"/>
          </a:ln>
        </p:spPr>
      </p:cxnSp>
      <p:cxnSp>
        <p:nvCxnSpPr>
          <p:cNvPr id="560" name="Google Shape;560;p74"/>
          <p:cNvCxnSpPr>
            <a:stCxn id="544" idx="0"/>
            <a:endCxn id="553" idx="1"/>
          </p:cNvCxnSpPr>
          <p:nvPr/>
        </p:nvCxnSpPr>
        <p:spPr>
          <a:xfrm rot="5400000" flipH="1">
            <a:off x="6760304" y="1390070"/>
            <a:ext cx="585300" cy="216300"/>
          </a:xfrm>
          <a:prstGeom prst="curvedConnector4">
            <a:avLst>
              <a:gd name="adj1" fmla="val 31515"/>
              <a:gd name="adj2" fmla="val 210086"/>
            </a:avLst>
          </a:prstGeom>
          <a:noFill/>
          <a:ln w="9525" cap="flat" cmpd="sng">
            <a:solidFill>
              <a:schemeClr val="dk2"/>
            </a:solidFill>
            <a:prstDash val="solid"/>
            <a:round/>
            <a:headEnd type="none" w="med" len="med"/>
            <a:tailEnd type="none" w="med" len="med"/>
          </a:ln>
        </p:spPr>
      </p:cxnSp>
      <p:cxnSp>
        <p:nvCxnSpPr>
          <p:cNvPr id="561" name="Google Shape;561;p74"/>
          <p:cNvCxnSpPr>
            <a:stCxn id="544" idx="0"/>
            <a:endCxn id="554" idx="2"/>
          </p:cNvCxnSpPr>
          <p:nvPr/>
        </p:nvCxnSpPr>
        <p:spPr>
          <a:xfrm rot="-5400000">
            <a:off x="7129004" y="1606370"/>
            <a:ext cx="216600" cy="152400"/>
          </a:xfrm>
          <a:prstGeom prst="curvedConnector3">
            <a:avLst>
              <a:gd name="adj1" fmla="val 49980"/>
            </a:avLst>
          </a:prstGeom>
          <a:noFill/>
          <a:ln w="9525" cap="flat" cmpd="sng">
            <a:solidFill>
              <a:schemeClr val="dk2"/>
            </a:solidFill>
            <a:prstDash val="solid"/>
            <a:round/>
            <a:headEnd type="oval" w="med" len="med"/>
            <a:tailEnd type="none" w="med" len="med"/>
          </a:ln>
        </p:spPr>
      </p:cxnSp>
      <p:cxnSp>
        <p:nvCxnSpPr>
          <p:cNvPr id="562" name="Google Shape;562;p74"/>
          <p:cNvCxnSpPr>
            <a:stCxn id="544" idx="2"/>
            <a:endCxn id="542" idx="0"/>
          </p:cNvCxnSpPr>
          <p:nvPr/>
        </p:nvCxnSpPr>
        <p:spPr>
          <a:xfrm rot="5400000">
            <a:off x="6333104" y="2468680"/>
            <a:ext cx="504000" cy="1152000"/>
          </a:xfrm>
          <a:prstGeom prst="curvedConnector3">
            <a:avLst>
              <a:gd name="adj1" fmla="val 50004"/>
            </a:avLst>
          </a:prstGeom>
          <a:noFill/>
          <a:ln w="9525" cap="flat" cmpd="sng">
            <a:solidFill>
              <a:schemeClr val="dk2"/>
            </a:solidFill>
            <a:prstDash val="solid"/>
            <a:round/>
            <a:headEnd type="oval" w="med" len="med"/>
            <a:tailEnd type="none" w="med" len="med"/>
          </a:ln>
        </p:spPr>
      </p:cxnSp>
      <p:cxnSp>
        <p:nvCxnSpPr>
          <p:cNvPr id="563" name="Google Shape;563;p74"/>
          <p:cNvCxnSpPr>
            <a:stCxn id="541" idx="0"/>
            <a:endCxn id="544" idx="2"/>
          </p:cNvCxnSpPr>
          <p:nvPr/>
        </p:nvCxnSpPr>
        <p:spPr>
          <a:xfrm rot="-5400000">
            <a:off x="6523376" y="2658923"/>
            <a:ext cx="504000" cy="771600"/>
          </a:xfrm>
          <a:prstGeom prst="curvedConnector3">
            <a:avLst>
              <a:gd name="adj1" fmla="val 50004"/>
            </a:avLst>
          </a:prstGeom>
          <a:noFill/>
          <a:ln w="9525" cap="flat" cmpd="sng">
            <a:solidFill>
              <a:schemeClr val="dk2"/>
            </a:solidFill>
            <a:prstDash val="solid"/>
            <a:round/>
            <a:headEnd type="none" w="med" len="med"/>
            <a:tailEnd type="none" w="med" len="med"/>
          </a:ln>
        </p:spPr>
      </p:cxnSp>
      <p:cxnSp>
        <p:nvCxnSpPr>
          <p:cNvPr id="564" name="Google Shape;564;p74"/>
          <p:cNvCxnSpPr>
            <a:stCxn id="543" idx="0"/>
            <a:endCxn id="544" idx="2"/>
          </p:cNvCxnSpPr>
          <p:nvPr/>
        </p:nvCxnSpPr>
        <p:spPr>
          <a:xfrm rot="-5400000">
            <a:off x="6713601" y="2849123"/>
            <a:ext cx="504000" cy="391200"/>
          </a:xfrm>
          <a:prstGeom prst="curvedConnector3">
            <a:avLst>
              <a:gd name="adj1" fmla="val 50004"/>
            </a:avLst>
          </a:prstGeom>
          <a:noFill/>
          <a:ln w="9525" cap="flat" cmpd="sng">
            <a:solidFill>
              <a:schemeClr val="dk2"/>
            </a:solidFill>
            <a:prstDash val="solid"/>
            <a:round/>
            <a:headEnd type="none" w="med" len="med"/>
            <a:tailEnd type="none" w="med" len="med"/>
          </a:ln>
        </p:spPr>
      </p:cxnSp>
      <p:cxnSp>
        <p:nvCxnSpPr>
          <p:cNvPr id="565" name="Google Shape;565;p74"/>
          <p:cNvCxnSpPr>
            <a:stCxn id="539" idx="0"/>
            <a:endCxn id="544" idx="2"/>
          </p:cNvCxnSpPr>
          <p:nvPr/>
        </p:nvCxnSpPr>
        <p:spPr>
          <a:xfrm rot="5400000" flipH="1">
            <a:off x="7271859" y="2681775"/>
            <a:ext cx="420900" cy="642600"/>
          </a:xfrm>
          <a:prstGeom prst="curvedConnector3">
            <a:avLst>
              <a:gd name="adj1" fmla="val 49993"/>
            </a:avLst>
          </a:prstGeom>
          <a:noFill/>
          <a:ln w="9525" cap="flat" cmpd="sng">
            <a:solidFill>
              <a:schemeClr val="dk2"/>
            </a:solidFill>
            <a:prstDash val="solid"/>
            <a:round/>
            <a:headEnd type="none" w="med" len="med"/>
            <a:tailEnd type="none" w="med" len="med"/>
          </a:ln>
        </p:spPr>
      </p:cxnSp>
      <p:cxnSp>
        <p:nvCxnSpPr>
          <p:cNvPr id="566" name="Google Shape;566;p74"/>
          <p:cNvCxnSpPr>
            <a:stCxn id="537" idx="0"/>
            <a:endCxn id="544" idx="2"/>
          </p:cNvCxnSpPr>
          <p:nvPr/>
        </p:nvCxnSpPr>
        <p:spPr>
          <a:xfrm rot="5400000" flipH="1">
            <a:off x="7485193" y="2468475"/>
            <a:ext cx="420900" cy="1069200"/>
          </a:xfrm>
          <a:prstGeom prst="curvedConnector3">
            <a:avLst>
              <a:gd name="adj1" fmla="val 49993"/>
            </a:avLst>
          </a:prstGeom>
          <a:noFill/>
          <a:ln w="9525" cap="flat" cmpd="sng">
            <a:solidFill>
              <a:schemeClr val="dk2"/>
            </a:solidFill>
            <a:prstDash val="solid"/>
            <a:round/>
            <a:headEnd type="none" w="med" len="med"/>
            <a:tailEnd type="none" w="med" len="med"/>
          </a:ln>
        </p:spPr>
      </p:cxnSp>
      <p:cxnSp>
        <p:nvCxnSpPr>
          <p:cNvPr id="567" name="Google Shape;567;p74"/>
          <p:cNvCxnSpPr>
            <a:stCxn id="538" idx="0"/>
            <a:endCxn id="544" idx="2"/>
          </p:cNvCxnSpPr>
          <p:nvPr/>
        </p:nvCxnSpPr>
        <p:spPr>
          <a:xfrm rot="5400000" flipH="1">
            <a:off x="7697945" y="2255925"/>
            <a:ext cx="420900" cy="1494300"/>
          </a:xfrm>
          <a:prstGeom prst="curvedConnector3">
            <a:avLst>
              <a:gd name="adj1" fmla="val 49993"/>
            </a:avLst>
          </a:prstGeom>
          <a:noFill/>
          <a:ln w="9525" cap="flat" cmpd="sng">
            <a:solidFill>
              <a:schemeClr val="dk2"/>
            </a:solidFill>
            <a:prstDash val="solid"/>
            <a:round/>
            <a:headEnd type="none" w="med" len="med"/>
            <a:tailEnd type="none" w="med" len="med"/>
          </a:ln>
        </p:spPr>
      </p:cxnSp>
      <p:cxnSp>
        <p:nvCxnSpPr>
          <p:cNvPr id="568" name="Google Shape;568;p74"/>
          <p:cNvCxnSpPr>
            <a:stCxn id="544" idx="3"/>
            <a:endCxn id="534" idx="1"/>
          </p:cNvCxnSpPr>
          <p:nvPr/>
        </p:nvCxnSpPr>
        <p:spPr>
          <a:xfrm>
            <a:off x="7549354" y="2291775"/>
            <a:ext cx="637500" cy="600"/>
          </a:xfrm>
          <a:prstGeom prst="curvedConnector3">
            <a:avLst>
              <a:gd name="adj1" fmla="val 50010"/>
            </a:avLst>
          </a:prstGeom>
          <a:noFill/>
          <a:ln w="9525" cap="flat" cmpd="sng">
            <a:solidFill>
              <a:schemeClr val="dk2"/>
            </a:solidFill>
            <a:prstDash val="solid"/>
            <a:round/>
            <a:headEnd type="none" w="med" len="med"/>
            <a:tailEnd type="none" w="med" len="med"/>
          </a:ln>
        </p:spPr>
      </p:cxnSp>
      <p:cxnSp>
        <p:nvCxnSpPr>
          <p:cNvPr id="569" name="Google Shape;569;p74"/>
          <p:cNvCxnSpPr>
            <a:stCxn id="544" idx="3"/>
            <a:endCxn id="535" idx="2"/>
          </p:cNvCxnSpPr>
          <p:nvPr/>
        </p:nvCxnSpPr>
        <p:spPr>
          <a:xfrm>
            <a:off x="7549354" y="2291775"/>
            <a:ext cx="1039200" cy="401400"/>
          </a:xfrm>
          <a:prstGeom prst="curvedConnector4">
            <a:avLst>
              <a:gd name="adj1" fmla="val 38011"/>
              <a:gd name="adj2" fmla="val 15936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2"/>
                                        </p:tgtEl>
                                        <p:attrNameLst>
                                          <p:attrName>style.visibility</p:attrName>
                                        </p:attrNameLst>
                                      </p:cBhvr>
                                      <p:to>
                                        <p:strVal val="visible"/>
                                      </p:to>
                                    </p:set>
                                    <p:animEffect transition="in" filter="fade">
                                      <p:cBhvr>
                                        <p:cTn id="7" dur="1000"/>
                                        <p:tgtEl>
                                          <p:spTgt spid="522"/>
                                        </p:tgtEl>
                                      </p:cBhvr>
                                    </p:animEffect>
                                  </p:childTnLst>
                                </p:cTn>
                              </p:par>
                              <p:par>
                                <p:cTn id="8" presetID="10" presetClass="entr" presetSubtype="0" fill="hold" nodeType="withEffect">
                                  <p:stCondLst>
                                    <p:cond delay="0"/>
                                  </p:stCondLst>
                                  <p:childTnLst>
                                    <p:set>
                                      <p:cBhvr>
                                        <p:cTn id="9" dur="1" fill="hold">
                                          <p:stCondLst>
                                            <p:cond delay="0"/>
                                          </p:stCondLst>
                                        </p:cTn>
                                        <p:tgtEl>
                                          <p:spTgt spid="545"/>
                                        </p:tgtEl>
                                        <p:attrNameLst>
                                          <p:attrName>style.visibility</p:attrName>
                                        </p:attrNameLst>
                                      </p:cBhvr>
                                      <p:to>
                                        <p:strVal val="visible"/>
                                      </p:to>
                                    </p:set>
                                    <p:animEffect transition="in" filter="fade">
                                      <p:cBhvr>
                                        <p:cTn id="10" dur="1000"/>
                                        <p:tgtEl>
                                          <p:spTgt spid="5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23"/>
                                        </p:tgtEl>
                                        <p:attrNameLst>
                                          <p:attrName>style.visibility</p:attrName>
                                        </p:attrNameLst>
                                      </p:cBhvr>
                                      <p:to>
                                        <p:strVal val="visible"/>
                                      </p:to>
                                    </p:set>
                                    <p:animEffect transition="in" filter="fade">
                                      <p:cBhvr>
                                        <p:cTn id="15" dur="1000"/>
                                        <p:tgtEl>
                                          <p:spTgt spid="523"/>
                                        </p:tgtEl>
                                      </p:cBhvr>
                                    </p:animEffect>
                                  </p:childTnLst>
                                </p:cTn>
                              </p:par>
                              <p:par>
                                <p:cTn id="16" presetID="10" presetClass="entr" presetSubtype="0" fill="hold" nodeType="withEffect">
                                  <p:stCondLst>
                                    <p:cond delay="0"/>
                                  </p:stCondLst>
                                  <p:childTnLst>
                                    <p:set>
                                      <p:cBhvr>
                                        <p:cTn id="17" dur="1" fill="hold">
                                          <p:stCondLst>
                                            <p:cond delay="0"/>
                                          </p:stCondLst>
                                        </p:cTn>
                                        <p:tgtEl>
                                          <p:spTgt spid="548"/>
                                        </p:tgtEl>
                                        <p:attrNameLst>
                                          <p:attrName>style.visibility</p:attrName>
                                        </p:attrNameLst>
                                      </p:cBhvr>
                                      <p:to>
                                        <p:strVal val="visible"/>
                                      </p:to>
                                    </p:set>
                                    <p:animEffect transition="in" filter="fade">
                                      <p:cBhvr>
                                        <p:cTn id="18" dur="1000"/>
                                        <p:tgtEl>
                                          <p:spTgt spid="548"/>
                                        </p:tgtEl>
                                      </p:cBhvr>
                                    </p:animEffect>
                                  </p:childTnLst>
                                </p:cTn>
                              </p:par>
                              <p:par>
                                <p:cTn id="19" presetID="10" presetClass="entr" presetSubtype="0" fill="hold" nodeType="withEffect">
                                  <p:stCondLst>
                                    <p:cond delay="0"/>
                                  </p:stCondLst>
                                  <p:childTnLst>
                                    <p:set>
                                      <p:cBhvr>
                                        <p:cTn id="20" dur="1" fill="hold">
                                          <p:stCondLst>
                                            <p:cond delay="0"/>
                                          </p:stCondLst>
                                        </p:cTn>
                                        <p:tgtEl>
                                          <p:spTgt spid="546"/>
                                        </p:tgtEl>
                                        <p:attrNameLst>
                                          <p:attrName>style.visibility</p:attrName>
                                        </p:attrNameLst>
                                      </p:cBhvr>
                                      <p:to>
                                        <p:strVal val="visible"/>
                                      </p:to>
                                    </p:set>
                                    <p:animEffect transition="in" filter="fade">
                                      <p:cBhvr>
                                        <p:cTn id="21" dur="1000"/>
                                        <p:tgtEl>
                                          <p:spTgt spid="54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49"/>
                                        </p:tgtEl>
                                        <p:attrNameLst>
                                          <p:attrName>style.visibility</p:attrName>
                                        </p:attrNameLst>
                                      </p:cBhvr>
                                      <p:to>
                                        <p:strVal val="visible"/>
                                      </p:to>
                                    </p:set>
                                    <p:animEffect transition="in" filter="fade">
                                      <p:cBhvr>
                                        <p:cTn id="26" dur="1000"/>
                                        <p:tgtEl>
                                          <p:spTgt spid="54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47"/>
                                        </p:tgtEl>
                                        <p:attrNameLst>
                                          <p:attrName>style.visibility</p:attrName>
                                        </p:attrNameLst>
                                      </p:cBhvr>
                                      <p:to>
                                        <p:strVal val="visible"/>
                                      </p:to>
                                    </p:set>
                                    <p:animEffect transition="in" filter="fade">
                                      <p:cBhvr>
                                        <p:cTn id="31" dur="1000"/>
                                        <p:tgtEl>
                                          <p:spTgt spid="54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44"/>
                                        </p:tgtEl>
                                        <p:attrNameLst>
                                          <p:attrName>style.visibility</p:attrName>
                                        </p:attrNameLst>
                                      </p:cBhvr>
                                      <p:to>
                                        <p:strVal val="visible"/>
                                      </p:to>
                                    </p:set>
                                    <p:animEffect transition="in" filter="fade">
                                      <p:cBhvr>
                                        <p:cTn id="36" dur="1000"/>
                                        <p:tgtEl>
                                          <p:spTgt spid="5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28"/>
                                        </p:tgtEl>
                                        <p:attrNameLst>
                                          <p:attrName>style.visibility</p:attrName>
                                        </p:attrNameLst>
                                      </p:cBhvr>
                                      <p:to>
                                        <p:strVal val="visible"/>
                                      </p:to>
                                    </p:set>
                                    <p:animEffect transition="in" filter="fade">
                                      <p:cBhvr>
                                        <p:cTn id="41" dur="1000"/>
                                        <p:tgtEl>
                                          <p:spTgt spid="528"/>
                                        </p:tgtEl>
                                      </p:cBhvr>
                                    </p:animEffect>
                                  </p:childTnLst>
                                </p:cTn>
                              </p:par>
                              <p:par>
                                <p:cTn id="42" presetID="10" presetClass="entr" presetSubtype="0" fill="hold" nodeType="withEffect">
                                  <p:stCondLst>
                                    <p:cond delay="0"/>
                                  </p:stCondLst>
                                  <p:childTnLst>
                                    <p:set>
                                      <p:cBhvr>
                                        <p:cTn id="43" dur="1" fill="hold">
                                          <p:stCondLst>
                                            <p:cond delay="0"/>
                                          </p:stCondLst>
                                        </p:cTn>
                                        <p:tgtEl>
                                          <p:spTgt spid="555"/>
                                        </p:tgtEl>
                                        <p:attrNameLst>
                                          <p:attrName>style.visibility</p:attrName>
                                        </p:attrNameLst>
                                      </p:cBhvr>
                                      <p:to>
                                        <p:strVal val="visible"/>
                                      </p:to>
                                    </p:set>
                                    <p:animEffect transition="in" filter="fade">
                                      <p:cBhvr>
                                        <p:cTn id="44" dur="1000"/>
                                        <p:tgtEl>
                                          <p:spTgt spid="555"/>
                                        </p:tgtEl>
                                      </p:cBhvr>
                                    </p:animEffect>
                                  </p:childTnLst>
                                </p:cTn>
                              </p:par>
                              <p:par>
                                <p:cTn id="45" presetID="10" presetClass="entr" presetSubtype="0" fill="hold" nodeType="withEffect">
                                  <p:stCondLst>
                                    <p:cond delay="0"/>
                                  </p:stCondLst>
                                  <p:childTnLst>
                                    <p:set>
                                      <p:cBhvr>
                                        <p:cTn id="46" dur="1" fill="hold">
                                          <p:stCondLst>
                                            <p:cond delay="0"/>
                                          </p:stCondLst>
                                        </p:cTn>
                                        <p:tgtEl>
                                          <p:spTgt spid="556"/>
                                        </p:tgtEl>
                                        <p:attrNameLst>
                                          <p:attrName>style.visibility</p:attrName>
                                        </p:attrNameLst>
                                      </p:cBhvr>
                                      <p:to>
                                        <p:strVal val="visible"/>
                                      </p:to>
                                    </p:set>
                                    <p:animEffect transition="in" filter="fade">
                                      <p:cBhvr>
                                        <p:cTn id="47" dur="1000"/>
                                        <p:tgtEl>
                                          <p:spTgt spid="556"/>
                                        </p:tgtEl>
                                      </p:cBhvr>
                                    </p:animEffect>
                                  </p:childTnLst>
                                </p:cTn>
                              </p:par>
                              <p:par>
                                <p:cTn id="48" presetID="10" presetClass="entr" presetSubtype="0" fill="hold" nodeType="withEffect">
                                  <p:stCondLst>
                                    <p:cond delay="0"/>
                                  </p:stCondLst>
                                  <p:childTnLst>
                                    <p:set>
                                      <p:cBhvr>
                                        <p:cTn id="49" dur="1" fill="hold">
                                          <p:stCondLst>
                                            <p:cond delay="0"/>
                                          </p:stCondLst>
                                        </p:cTn>
                                        <p:tgtEl>
                                          <p:spTgt spid="557"/>
                                        </p:tgtEl>
                                        <p:attrNameLst>
                                          <p:attrName>style.visibility</p:attrName>
                                        </p:attrNameLst>
                                      </p:cBhvr>
                                      <p:to>
                                        <p:strVal val="visible"/>
                                      </p:to>
                                    </p:set>
                                    <p:animEffect transition="in" filter="fade">
                                      <p:cBhvr>
                                        <p:cTn id="50" dur="1000"/>
                                        <p:tgtEl>
                                          <p:spTgt spid="55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51"/>
                                        </p:tgtEl>
                                        <p:attrNameLst>
                                          <p:attrName>style.visibility</p:attrName>
                                        </p:attrNameLst>
                                      </p:cBhvr>
                                      <p:to>
                                        <p:strVal val="visible"/>
                                      </p:to>
                                    </p:set>
                                    <p:animEffect transition="in" filter="fade">
                                      <p:cBhvr>
                                        <p:cTn id="55" dur="1000"/>
                                        <p:tgtEl>
                                          <p:spTgt spid="551"/>
                                        </p:tgtEl>
                                      </p:cBhvr>
                                    </p:animEffect>
                                  </p:childTnLst>
                                </p:cTn>
                              </p:par>
                              <p:par>
                                <p:cTn id="56" presetID="10" presetClass="entr" presetSubtype="0" fill="hold" nodeType="withEffect">
                                  <p:stCondLst>
                                    <p:cond delay="0"/>
                                  </p:stCondLst>
                                  <p:childTnLst>
                                    <p:set>
                                      <p:cBhvr>
                                        <p:cTn id="57" dur="1" fill="hold">
                                          <p:stCondLst>
                                            <p:cond delay="0"/>
                                          </p:stCondLst>
                                        </p:cTn>
                                        <p:tgtEl>
                                          <p:spTgt spid="559"/>
                                        </p:tgtEl>
                                        <p:attrNameLst>
                                          <p:attrName>style.visibility</p:attrName>
                                        </p:attrNameLst>
                                      </p:cBhvr>
                                      <p:to>
                                        <p:strVal val="visible"/>
                                      </p:to>
                                    </p:set>
                                    <p:animEffect transition="in" filter="fade">
                                      <p:cBhvr>
                                        <p:cTn id="58" dur="1000"/>
                                        <p:tgtEl>
                                          <p:spTgt spid="559"/>
                                        </p:tgtEl>
                                      </p:cBhvr>
                                    </p:animEffect>
                                  </p:childTnLst>
                                </p:cTn>
                              </p:par>
                              <p:par>
                                <p:cTn id="59" presetID="10" presetClass="entr" presetSubtype="0" fill="hold" nodeType="withEffect">
                                  <p:stCondLst>
                                    <p:cond delay="0"/>
                                  </p:stCondLst>
                                  <p:childTnLst>
                                    <p:set>
                                      <p:cBhvr>
                                        <p:cTn id="60" dur="1" fill="hold">
                                          <p:stCondLst>
                                            <p:cond delay="0"/>
                                          </p:stCondLst>
                                        </p:cTn>
                                        <p:tgtEl>
                                          <p:spTgt spid="560"/>
                                        </p:tgtEl>
                                        <p:attrNameLst>
                                          <p:attrName>style.visibility</p:attrName>
                                        </p:attrNameLst>
                                      </p:cBhvr>
                                      <p:to>
                                        <p:strVal val="visible"/>
                                      </p:to>
                                    </p:set>
                                    <p:animEffect transition="in" filter="fade">
                                      <p:cBhvr>
                                        <p:cTn id="61" dur="1000"/>
                                        <p:tgtEl>
                                          <p:spTgt spid="560"/>
                                        </p:tgtEl>
                                      </p:cBhvr>
                                    </p:animEffect>
                                  </p:childTnLst>
                                </p:cTn>
                              </p:par>
                              <p:par>
                                <p:cTn id="62" presetID="10" presetClass="entr" presetSubtype="0" fill="hold" nodeType="withEffect">
                                  <p:stCondLst>
                                    <p:cond delay="0"/>
                                  </p:stCondLst>
                                  <p:childTnLst>
                                    <p:set>
                                      <p:cBhvr>
                                        <p:cTn id="63" dur="1" fill="hold">
                                          <p:stCondLst>
                                            <p:cond delay="0"/>
                                          </p:stCondLst>
                                        </p:cTn>
                                        <p:tgtEl>
                                          <p:spTgt spid="561"/>
                                        </p:tgtEl>
                                        <p:attrNameLst>
                                          <p:attrName>style.visibility</p:attrName>
                                        </p:attrNameLst>
                                      </p:cBhvr>
                                      <p:to>
                                        <p:strVal val="visible"/>
                                      </p:to>
                                    </p:set>
                                    <p:animEffect transition="in" filter="fade">
                                      <p:cBhvr>
                                        <p:cTn id="64" dur="1000"/>
                                        <p:tgtEl>
                                          <p:spTgt spid="5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32"/>
                                        </p:tgtEl>
                                        <p:attrNameLst>
                                          <p:attrName>style.visibility</p:attrName>
                                        </p:attrNameLst>
                                      </p:cBhvr>
                                      <p:to>
                                        <p:strVal val="visible"/>
                                      </p:to>
                                    </p:set>
                                    <p:animEffect transition="in" filter="fade">
                                      <p:cBhvr>
                                        <p:cTn id="69" dur="1000"/>
                                        <p:tgtEl>
                                          <p:spTgt spid="532"/>
                                        </p:tgtEl>
                                      </p:cBhvr>
                                    </p:animEffect>
                                  </p:childTnLst>
                                </p:cTn>
                              </p:par>
                              <p:par>
                                <p:cTn id="70" presetID="10" presetClass="entr" presetSubtype="0" fill="hold" nodeType="withEffect">
                                  <p:stCondLst>
                                    <p:cond delay="0"/>
                                  </p:stCondLst>
                                  <p:childTnLst>
                                    <p:set>
                                      <p:cBhvr>
                                        <p:cTn id="71" dur="1" fill="hold">
                                          <p:stCondLst>
                                            <p:cond delay="0"/>
                                          </p:stCondLst>
                                        </p:cTn>
                                        <p:tgtEl>
                                          <p:spTgt spid="558"/>
                                        </p:tgtEl>
                                        <p:attrNameLst>
                                          <p:attrName>style.visibility</p:attrName>
                                        </p:attrNameLst>
                                      </p:cBhvr>
                                      <p:to>
                                        <p:strVal val="visible"/>
                                      </p:to>
                                    </p:set>
                                    <p:animEffect transition="in" filter="fade">
                                      <p:cBhvr>
                                        <p:cTn id="72" dur="1000"/>
                                        <p:tgtEl>
                                          <p:spTgt spid="558"/>
                                        </p:tgtEl>
                                      </p:cBhvr>
                                    </p:animEffect>
                                  </p:childTnLst>
                                </p:cTn>
                              </p:par>
                              <p:par>
                                <p:cTn id="73" presetID="10" presetClass="entr" presetSubtype="0" fill="hold" nodeType="withEffect">
                                  <p:stCondLst>
                                    <p:cond delay="0"/>
                                  </p:stCondLst>
                                  <p:childTnLst>
                                    <p:set>
                                      <p:cBhvr>
                                        <p:cTn id="74" dur="1" fill="hold">
                                          <p:stCondLst>
                                            <p:cond delay="0"/>
                                          </p:stCondLst>
                                        </p:cTn>
                                        <p:tgtEl>
                                          <p:spTgt spid="568"/>
                                        </p:tgtEl>
                                        <p:attrNameLst>
                                          <p:attrName>style.visibility</p:attrName>
                                        </p:attrNameLst>
                                      </p:cBhvr>
                                      <p:to>
                                        <p:strVal val="visible"/>
                                      </p:to>
                                    </p:set>
                                    <p:animEffect transition="in" filter="fade">
                                      <p:cBhvr>
                                        <p:cTn id="75" dur="1000"/>
                                        <p:tgtEl>
                                          <p:spTgt spid="568"/>
                                        </p:tgtEl>
                                      </p:cBhvr>
                                    </p:animEffect>
                                  </p:childTnLst>
                                </p:cTn>
                              </p:par>
                              <p:par>
                                <p:cTn id="76" presetID="10" presetClass="entr" presetSubtype="0" fill="hold" nodeType="withEffect">
                                  <p:stCondLst>
                                    <p:cond delay="0"/>
                                  </p:stCondLst>
                                  <p:childTnLst>
                                    <p:set>
                                      <p:cBhvr>
                                        <p:cTn id="77" dur="1" fill="hold">
                                          <p:stCondLst>
                                            <p:cond delay="0"/>
                                          </p:stCondLst>
                                        </p:cTn>
                                        <p:tgtEl>
                                          <p:spTgt spid="569"/>
                                        </p:tgtEl>
                                        <p:attrNameLst>
                                          <p:attrName>style.visibility</p:attrName>
                                        </p:attrNameLst>
                                      </p:cBhvr>
                                      <p:to>
                                        <p:strVal val="visible"/>
                                      </p:to>
                                    </p:set>
                                    <p:animEffect transition="in" filter="fade">
                                      <p:cBhvr>
                                        <p:cTn id="78" dur="1000"/>
                                        <p:tgtEl>
                                          <p:spTgt spid="56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36"/>
                                        </p:tgtEl>
                                        <p:attrNameLst>
                                          <p:attrName>style.visibility</p:attrName>
                                        </p:attrNameLst>
                                      </p:cBhvr>
                                      <p:to>
                                        <p:strVal val="visible"/>
                                      </p:to>
                                    </p:set>
                                    <p:animEffect transition="in" filter="fade">
                                      <p:cBhvr>
                                        <p:cTn id="83" dur="1000"/>
                                        <p:tgtEl>
                                          <p:spTgt spid="536"/>
                                        </p:tgtEl>
                                      </p:cBhvr>
                                    </p:animEffect>
                                  </p:childTnLst>
                                </p:cTn>
                              </p:par>
                              <p:par>
                                <p:cTn id="84" presetID="10" presetClass="entr" presetSubtype="0" fill="hold" nodeType="withEffect">
                                  <p:stCondLst>
                                    <p:cond delay="0"/>
                                  </p:stCondLst>
                                  <p:childTnLst>
                                    <p:set>
                                      <p:cBhvr>
                                        <p:cTn id="85" dur="1" fill="hold">
                                          <p:stCondLst>
                                            <p:cond delay="0"/>
                                          </p:stCondLst>
                                        </p:cTn>
                                        <p:tgtEl>
                                          <p:spTgt spid="540"/>
                                        </p:tgtEl>
                                        <p:attrNameLst>
                                          <p:attrName>style.visibility</p:attrName>
                                        </p:attrNameLst>
                                      </p:cBhvr>
                                      <p:to>
                                        <p:strVal val="visible"/>
                                      </p:to>
                                    </p:set>
                                    <p:animEffect transition="in" filter="fade">
                                      <p:cBhvr>
                                        <p:cTn id="86" dur="1000"/>
                                        <p:tgtEl>
                                          <p:spTgt spid="540"/>
                                        </p:tgtEl>
                                      </p:cBhvr>
                                    </p:animEffect>
                                  </p:childTnLst>
                                </p:cTn>
                              </p:par>
                              <p:par>
                                <p:cTn id="87" presetID="10" presetClass="entr" presetSubtype="0" fill="hold" nodeType="withEffect">
                                  <p:stCondLst>
                                    <p:cond delay="0"/>
                                  </p:stCondLst>
                                  <p:childTnLst>
                                    <p:set>
                                      <p:cBhvr>
                                        <p:cTn id="88" dur="1" fill="hold">
                                          <p:stCondLst>
                                            <p:cond delay="0"/>
                                          </p:stCondLst>
                                        </p:cTn>
                                        <p:tgtEl>
                                          <p:spTgt spid="562"/>
                                        </p:tgtEl>
                                        <p:attrNameLst>
                                          <p:attrName>style.visibility</p:attrName>
                                        </p:attrNameLst>
                                      </p:cBhvr>
                                      <p:to>
                                        <p:strVal val="visible"/>
                                      </p:to>
                                    </p:set>
                                    <p:animEffect transition="in" filter="fade">
                                      <p:cBhvr>
                                        <p:cTn id="89" dur="1000"/>
                                        <p:tgtEl>
                                          <p:spTgt spid="562"/>
                                        </p:tgtEl>
                                      </p:cBhvr>
                                    </p:animEffect>
                                  </p:childTnLst>
                                </p:cTn>
                              </p:par>
                              <p:par>
                                <p:cTn id="90" presetID="10" presetClass="entr" presetSubtype="0" fill="hold" nodeType="withEffect">
                                  <p:stCondLst>
                                    <p:cond delay="0"/>
                                  </p:stCondLst>
                                  <p:childTnLst>
                                    <p:set>
                                      <p:cBhvr>
                                        <p:cTn id="91" dur="1" fill="hold">
                                          <p:stCondLst>
                                            <p:cond delay="0"/>
                                          </p:stCondLst>
                                        </p:cTn>
                                        <p:tgtEl>
                                          <p:spTgt spid="563"/>
                                        </p:tgtEl>
                                        <p:attrNameLst>
                                          <p:attrName>style.visibility</p:attrName>
                                        </p:attrNameLst>
                                      </p:cBhvr>
                                      <p:to>
                                        <p:strVal val="visible"/>
                                      </p:to>
                                    </p:set>
                                    <p:animEffect transition="in" filter="fade">
                                      <p:cBhvr>
                                        <p:cTn id="92" dur="1000"/>
                                        <p:tgtEl>
                                          <p:spTgt spid="563"/>
                                        </p:tgtEl>
                                      </p:cBhvr>
                                    </p:animEffect>
                                  </p:childTnLst>
                                </p:cTn>
                              </p:par>
                              <p:par>
                                <p:cTn id="93" presetID="10" presetClass="entr" presetSubtype="0" fill="hold" nodeType="withEffect">
                                  <p:stCondLst>
                                    <p:cond delay="0"/>
                                  </p:stCondLst>
                                  <p:childTnLst>
                                    <p:set>
                                      <p:cBhvr>
                                        <p:cTn id="94" dur="1" fill="hold">
                                          <p:stCondLst>
                                            <p:cond delay="0"/>
                                          </p:stCondLst>
                                        </p:cTn>
                                        <p:tgtEl>
                                          <p:spTgt spid="564"/>
                                        </p:tgtEl>
                                        <p:attrNameLst>
                                          <p:attrName>style.visibility</p:attrName>
                                        </p:attrNameLst>
                                      </p:cBhvr>
                                      <p:to>
                                        <p:strVal val="visible"/>
                                      </p:to>
                                    </p:set>
                                    <p:animEffect transition="in" filter="fade">
                                      <p:cBhvr>
                                        <p:cTn id="95" dur="1000"/>
                                        <p:tgtEl>
                                          <p:spTgt spid="564"/>
                                        </p:tgtEl>
                                      </p:cBhvr>
                                    </p:animEffect>
                                  </p:childTnLst>
                                </p:cTn>
                              </p:par>
                              <p:par>
                                <p:cTn id="96" presetID="10" presetClass="entr" presetSubtype="0" fill="hold" nodeType="withEffect">
                                  <p:stCondLst>
                                    <p:cond delay="0"/>
                                  </p:stCondLst>
                                  <p:childTnLst>
                                    <p:set>
                                      <p:cBhvr>
                                        <p:cTn id="97" dur="1" fill="hold">
                                          <p:stCondLst>
                                            <p:cond delay="0"/>
                                          </p:stCondLst>
                                        </p:cTn>
                                        <p:tgtEl>
                                          <p:spTgt spid="565"/>
                                        </p:tgtEl>
                                        <p:attrNameLst>
                                          <p:attrName>style.visibility</p:attrName>
                                        </p:attrNameLst>
                                      </p:cBhvr>
                                      <p:to>
                                        <p:strVal val="visible"/>
                                      </p:to>
                                    </p:set>
                                    <p:animEffect transition="in" filter="fade">
                                      <p:cBhvr>
                                        <p:cTn id="98" dur="1000"/>
                                        <p:tgtEl>
                                          <p:spTgt spid="565"/>
                                        </p:tgtEl>
                                      </p:cBhvr>
                                    </p:animEffect>
                                  </p:childTnLst>
                                </p:cTn>
                              </p:par>
                              <p:par>
                                <p:cTn id="99" presetID="10" presetClass="entr" presetSubtype="0" fill="hold" nodeType="withEffect">
                                  <p:stCondLst>
                                    <p:cond delay="0"/>
                                  </p:stCondLst>
                                  <p:childTnLst>
                                    <p:set>
                                      <p:cBhvr>
                                        <p:cTn id="100" dur="1" fill="hold">
                                          <p:stCondLst>
                                            <p:cond delay="0"/>
                                          </p:stCondLst>
                                        </p:cTn>
                                        <p:tgtEl>
                                          <p:spTgt spid="566"/>
                                        </p:tgtEl>
                                        <p:attrNameLst>
                                          <p:attrName>style.visibility</p:attrName>
                                        </p:attrNameLst>
                                      </p:cBhvr>
                                      <p:to>
                                        <p:strVal val="visible"/>
                                      </p:to>
                                    </p:set>
                                    <p:animEffect transition="in" filter="fade">
                                      <p:cBhvr>
                                        <p:cTn id="101" dur="1000"/>
                                        <p:tgtEl>
                                          <p:spTgt spid="566"/>
                                        </p:tgtEl>
                                      </p:cBhvr>
                                    </p:animEffect>
                                  </p:childTnLst>
                                </p:cTn>
                              </p:par>
                              <p:par>
                                <p:cTn id="102" presetID="10" presetClass="entr" presetSubtype="0" fill="hold" nodeType="withEffect">
                                  <p:stCondLst>
                                    <p:cond delay="0"/>
                                  </p:stCondLst>
                                  <p:childTnLst>
                                    <p:set>
                                      <p:cBhvr>
                                        <p:cTn id="103" dur="1" fill="hold">
                                          <p:stCondLst>
                                            <p:cond delay="0"/>
                                          </p:stCondLst>
                                        </p:cTn>
                                        <p:tgtEl>
                                          <p:spTgt spid="567"/>
                                        </p:tgtEl>
                                        <p:attrNameLst>
                                          <p:attrName>style.visibility</p:attrName>
                                        </p:attrNameLst>
                                      </p:cBhvr>
                                      <p:to>
                                        <p:strVal val="visible"/>
                                      </p:to>
                                    </p:set>
                                    <p:animEffect transition="in" filter="fade">
                                      <p:cBhvr>
                                        <p:cTn id="104" dur="1000"/>
                                        <p:tgtEl>
                                          <p:spTgt spid="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4" name="Google Shape;574;p75"/>
          <p:cNvPicPr preferRelativeResize="0"/>
          <p:nvPr/>
        </p:nvPicPr>
        <p:blipFill rotWithShape="1">
          <a:blip r:embed="rId3">
            <a:alphaModFix/>
          </a:blip>
          <a:srcRect/>
          <a:stretch/>
        </p:blipFill>
        <p:spPr>
          <a:xfrm>
            <a:off x="6735293" y="2186669"/>
            <a:ext cx="723195" cy="770128"/>
          </a:xfrm>
          <a:prstGeom prst="rect">
            <a:avLst/>
          </a:prstGeom>
          <a:noFill/>
          <a:ln>
            <a:noFill/>
          </a:ln>
        </p:spPr>
      </p:pic>
      <p:pic>
        <p:nvPicPr>
          <p:cNvPr id="575" name="Google Shape;575;p75"/>
          <p:cNvPicPr preferRelativeResize="0"/>
          <p:nvPr/>
        </p:nvPicPr>
        <p:blipFill rotWithShape="1">
          <a:blip r:embed="rId4">
            <a:alphaModFix/>
          </a:blip>
          <a:srcRect/>
          <a:stretch/>
        </p:blipFill>
        <p:spPr>
          <a:xfrm>
            <a:off x="3610701" y="2814997"/>
            <a:ext cx="472045" cy="475555"/>
          </a:xfrm>
          <a:prstGeom prst="rect">
            <a:avLst/>
          </a:prstGeom>
          <a:noFill/>
          <a:ln>
            <a:noFill/>
          </a:ln>
        </p:spPr>
      </p:pic>
      <p:pic>
        <p:nvPicPr>
          <p:cNvPr id="576" name="Google Shape;576;p75"/>
          <p:cNvPicPr preferRelativeResize="0"/>
          <p:nvPr/>
        </p:nvPicPr>
        <p:blipFill rotWithShape="1">
          <a:blip r:embed="rId5">
            <a:alphaModFix/>
          </a:blip>
          <a:srcRect l="20111" t="27124" r="21460" b="27265"/>
          <a:stretch/>
        </p:blipFill>
        <p:spPr>
          <a:xfrm>
            <a:off x="2722691" y="1929976"/>
            <a:ext cx="446229" cy="350933"/>
          </a:xfrm>
          <a:prstGeom prst="rect">
            <a:avLst/>
          </a:prstGeom>
          <a:noFill/>
          <a:ln>
            <a:noFill/>
          </a:ln>
        </p:spPr>
      </p:pic>
      <p:pic>
        <p:nvPicPr>
          <p:cNvPr id="577" name="Google Shape;577;p75"/>
          <p:cNvPicPr preferRelativeResize="0"/>
          <p:nvPr/>
        </p:nvPicPr>
        <p:blipFill rotWithShape="1">
          <a:blip r:embed="rId6">
            <a:alphaModFix/>
          </a:blip>
          <a:srcRect/>
          <a:stretch/>
        </p:blipFill>
        <p:spPr>
          <a:xfrm>
            <a:off x="4563694" y="1867657"/>
            <a:ext cx="472045" cy="475555"/>
          </a:xfrm>
          <a:prstGeom prst="rect">
            <a:avLst/>
          </a:prstGeom>
          <a:noFill/>
          <a:ln>
            <a:noFill/>
          </a:ln>
        </p:spPr>
      </p:pic>
      <p:cxnSp>
        <p:nvCxnSpPr>
          <p:cNvPr id="578" name="Google Shape;578;p75"/>
          <p:cNvCxnSpPr>
            <a:endCxn id="574" idx="1"/>
          </p:cNvCxnSpPr>
          <p:nvPr/>
        </p:nvCxnSpPr>
        <p:spPr>
          <a:xfrm rot="10800000" flipH="1">
            <a:off x="2304893" y="2571733"/>
            <a:ext cx="4430400" cy="13800"/>
          </a:xfrm>
          <a:prstGeom prst="straightConnector1">
            <a:avLst/>
          </a:prstGeom>
          <a:noFill/>
          <a:ln w="19050" cap="flat" cmpd="sng">
            <a:solidFill>
              <a:srgbClr val="980000"/>
            </a:solidFill>
            <a:prstDash val="dashDot"/>
            <a:round/>
            <a:headEnd type="none" w="sm" len="sm"/>
            <a:tailEnd type="triangle" w="med" len="med"/>
          </a:ln>
        </p:spPr>
      </p:cxnSp>
      <p:pic>
        <p:nvPicPr>
          <p:cNvPr id="579" name="Google Shape;579;p75"/>
          <p:cNvPicPr preferRelativeResize="0"/>
          <p:nvPr/>
        </p:nvPicPr>
        <p:blipFill rotWithShape="1">
          <a:blip r:embed="rId7">
            <a:alphaModFix/>
          </a:blip>
          <a:srcRect/>
          <a:stretch/>
        </p:blipFill>
        <p:spPr>
          <a:xfrm>
            <a:off x="5712313" y="2829664"/>
            <a:ext cx="446225" cy="446225"/>
          </a:xfrm>
          <a:prstGeom prst="rect">
            <a:avLst/>
          </a:prstGeom>
          <a:noFill/>
          <a:ln>
            <a:noFill/>
          </a:ln>
        </p:spPr>
      </p:pic>
      <p:sp>
        <p:nvSpPr>
          <p:cNvPr id="580" name="Google Shape;580;p75"/>
          <p:cNvSpPr txBox="1"/>
          <p:nvPr/>
        </p:nvSpPr>
        <p:spPr>
          <a:xfrm>
            <a:off x="403775" y="263876"/>
            <a:ext cx="4253100" cy="461635"/>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800" b="1">
                <a:solidFill>
                  <a:srgbClr val="DD7E6B"/>
                </a:solidFill>
                <a:latin typeface="Roboto Slab"/>
                <a:ea typeface="Roboto Slab"/>
                <a:cs typeface="Roboto Slab"/>
                <a:sym typeface="Roboto Slab"/>
              </a:rPr>
              <a:t>Process of making </a:t>
            </a:r>
            <a:r>
              <a:rPr lang="en" sz="1800" b="1">
                <a:solidFill>
                  <a:srgbClr val="980000"/>
                </a:solidFill>
                <a:latin typeface="Roboto Slab"/>
                <a:ea typeface="Roboto Slab"/>
                <a:cs typeface="Roboto Slab"/>
                <a:sym typeface="Roboto Slab"/>
              </a:rPr>
              <a:t>slave-bot</a:t>
            </a:r>
            <a:endParaRPr sz="1800" b="1">
              <a:solidFill>
                <a:srgbClr val="980000"/>
              </a:solidFill>
              <a:latin typeface="Roboto Slab"/>
              <a:ea typeface="Roboto Slab"/>
              <a:cs typeface="Roboto Slab"/>
              <a:sym typeface="Roboto Slab"/>
            </a:endParaRPr>
          </a:p>
        </p:txBody>
      </p:sp>
      <p:sp>
        <p:nvSpPr>
          <p:cNvPr id="581" name="Google Shape;581;p75"/>
          <p:cNvSpPr txBox="1"/>
          <p:nvPr/>
        </p:nvSpPr>
        <p:spPr>
          <a:xfrm>
            <a:off x="6381021" y="3036625"/>
            <a:ext cx="2220300" cy="400128"/>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400" b="1">
                <a:solidFill>
                  <a:srgbClr val="4285F4"/>
                </a:solidFill>
                <a:latin typeface="Roboto Slab"/>
                <a:ea typeface="Roboto Slab"/>
                <a:cs typeface="Roboto Slab"/>
                <a:sym typeface="Roboto Slab"/>
              </a:rPr>
              <a:t>Random Host Machine</a:t>
            </a:r>
            <a:endParaRPr sz="1400" b="1">
              <a:solidFill>
                <a:srgbClr val="980000"/>
              </a:solidFill>
              <a:latin typeface="Roboto Slab"/>
              <a:ea typeface="Roboto Slab"/>
              <a:cs typeface="Roboto Slab"/>
              <a:sym typeface="Roboto Slab"/>
            </a:endParaRPr>
          </a:p>
        </p:txBody>
      </p:sp>
      <p:pic>
        <p:nvPicPr>
          <p:cNvPr id="582" name="Google Shape;582;p75"/>
          <p:cNvPicPr preferRelativeResize="0"/>
          <p:nvPr/>
        </p:nvPicPr>
        <p:blipFill rotWithShape="1">
          <a:blip r:embed="rId8">
            <a:alphaModFix/>
          </a:blip>
          <a:srcRect l="19164" t="13192" r="19232" b="12396"/>
          <a:stretch/>
        </p:blipFill>
        <p:spPr>
          <a:xfrm>
            <a:off x="1261350" y="1982450"/>
            <a:ext cx="975775" cy="1178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5"/>
                                        </p:tgtEl>
                                        <p:attrNameLst>
                                          <p:attrName>style.visibility</p:attrName>
                                        </p:attrNameLst>
                                      </p:cBhvr>
                                      <p:to>
                                        <p:strVal val="visible"/>
                                      </p:to>
                                    </p:set>
                                    <p:animEffect transition="in" filter="fade">
                                      <p:cBhvr>
                                        <p:cTn id="7" dur="1000"/>
                                        <p:tgtEl>
                                          <p:spTgt spid="575"/>
                                        </p:tgtEl>
                                      </p:cBhvr>
                                    </p:animEffect>
                                  </p:childTnLst>
                                </p:cTn>
                              </p:par>
                              <p:par>
                                <p:cTn id="8" presetID="10" presetClass="entr" presetSubtype="0" fill="hold" nodeType="withEffect">
                                  <p:stCondLst>
                                    <p:cond delay="0"/>
                                  </p:stCondLst>
                                  <p:childTnLst>
                                    <p:set>
                                      <p:cBhvr>
                                        <p:cTn id="9" dur="1" fill="hold">
                                          <p:stCondLst>
                                            <p:cond delay="0"/>
                                          </p:stCondLst>
                                        </p:cTn>
                                        <p:tgtEl>
                                          <p:spTgt spid="576"/>
                                        </p:tgtEl>
                                        <p:attrNameLst>
                                          <p:attrName>style.visibility</p:attrName>
                                        </p:attrNameLst>
                                      </p:cBhvr>
                                      <p:to>
                                        <p:strVal val="visible"/>
                                      </p:to>
                                    </p:set>
                                    <p:animEffect transition="in" filter="fade">
                                      <p:cBhvr>
                                        <p:cTn id="10" dur="1000"/>
                                        <p:tgtEl>
                                          <p:spTgt spid="576"/>
                                        </p:tgtEl>
                                      </p:cBhvr>
                                    </p:animEffect>
                                  </p:childTnLst>
                                </p:cTn>
                              </p:par>
                              <p:par>
                                <p:cTn id="11" presetID="10" presetClass="entr" presetSubtype="0" fill="hold" nodeType="withEffect">
                                  <p:stCondLst>
                                    <p:cond delay="0"/>
                                  </p:stCondLst>
                                  <p:childTnLst>
                                    <p:set>
                                      <p:cBhvr>
                                        <p:cTn id="12" dur="1" fill="hold">
                                          <p:stCondLst>
                                            <p:cond delay="0"/>
                                          </p:stCondLst>
                                        </p:cTn>
                                        <p:tgtEl>
                                          <p:spTgt spid="577"/>
                                        </p:tgtEl>
                                        <p:attrNameLst>
                                          <p:attrName>style.visibility</p:attrName>
                                        </p:attrNameLst>
                                      </p:cBhvr>
                                      <p:to>
                                        <p:strVal val="visible"/>
                                      </p:to>
                                    </p:set>
                                    <p:animEffect transition="in" filter="fade">
                                      <p:cBhvr>
                                        <p:cTn id="13" dur="1000"/>
                                        <p:tgtEl>
                                          <p:spTgt spid="577"/>
                                        </p:tgtEl>
                                      </p:cBhvr>
                                    </p:animEffect>
                                  </p:childTnLst>
                                </p:cTn>
                              </p:par>
                              <p:par>
                                <p:cTn id="14" presetID="10" presetClass="entr" presetSubtype="0" fill="hold" nodeType="withEffect">
                                  <p:stCondLst>
                                    <p:cond delay="0"/>
                                  </p:stCondLst>
                                  <p:childTnLst>
                                    <p:set>
                                      <p:cBhvr>
                                        <p:cTn id="15" dur="1" fill="hold">
                                          <p:stCondLst>
                                            <p:cond delay="0"/>
                                          </p:stCondLst>
                                        </p:cTn>
                                        <p:tgtEl>
                                          <p:spTgt spid="578"/>
                                        </p:tgtEl>
                                        <p:attrNameLst>
                                          <p:attrName>style.visibility</p:attrName>
                                        </p:attrNameLst>
                                      </p:cBhvr>
                                      <p:to>
                                        <p:strVal val="visible"/>
                                      </p:to>
                                    </p:set>
                                    <p:animEffect transition="in" filter="fade">
                                      <p:cBhvr>
                                        <p:cTn id="16" dur="1000"/>
                                        <p:tgtEl>
                                          <p:spTgt spid="578"/>
                                        </p:tgtEl>
                                      </p:cBhvr>
                                    </p:animEffect>
                                  </p:childTnLst>
                                </p:cTn>
                              </p:par>
                              <p:par>
                                <p:cTn id="17" presetID="10" presetClass="entr" presetSubtype="0" fill="hold" nodeType="withEffect">
                                  <p:stCondLst>
                                    <p:cond delay="0"/>
                                  </p:stCondLst>
                                  <p:childTnLst>
                                    <p:set>
                                      <p:cBhvr>
                                        <p:cTn id="18" dur="1" fill="hold">
                                          <p:stCondLst>
                                            <p:cond delay="0"/>
                                          </p:stCondLst>
                                        </p:cTn>
                                        <p:tgtEl>
                                          <p:spTgt spid="579"/>
                                        </p:tgtEl>
                                        <p:attrNameLst>
                                          <p:attrName>style.visibility</p:attrName>
                                        </p:attrNameLst>
                                      </p:cBhvr>
                                      <p:to>
                                        <p:strVal val="visible"/>
                                      </p:to>
                                    </p:set>
                                    <p:animEffect transition="in" filter="fade">
                                      <p:cBhvr>
                                        <p:cTn id="19" dur="10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EBEB"/>
        </a:solidFill>
        <a:effectLst/>
      </p:bgPr>
    </p:bg>
    <p:spTree>
      <p:nvGrpSpPr>
        <p:cNvPr id="1" name="Shape 586"/>
        <p:cNvGrpSpPr/>
        <p:nvPr/>
      </p:nvGrpSpPr>
      <p:grpSpPr>
        <a:xfrm>
          <a:off x="0" y="0"/>
          <a:ext cx="0" cy="0"/>
          <a:chOff x="0" y="0"/>
          <a:chExt cx="0" cy="0"/>
        </a:xfrm>
      </p:grpSpPr>
      <p:pic>
        <p:nvPicPr>
          <p:cNvPr id="587" name="Google Shape;587;p76"/>
          <p:cNvPicPr preferRelativeResize="0"/>
          <p:nvPr/>
        </p:nvPicPr>
        <p:blipFill rotWithShape="1">
          <a:blip r:embed="rId3">
            <a:alphaModFix/>
          </a:blip>
          <a:srcRect/>
          <a:stretch/>
        </p:blipFill>
        <p:spPr>
          <a:xfrm>
            <a:off x="3610701" y="2814997"/>
            <a:ext cx="472045" cy="475555"/>
          </a:xfrm>
          <a:prstGeom prst="rect">
            <a:avLst/>
          </a:prstGeom>
          <a:noFill/>
          <a:ln>
            <a:noFill/>
          </a:ln>
        </p:spPr>
      </p:pic>
      <p:pic>
        <p:nvPicPr>
          <p:cNvPr id="588" name="Google Shape;588;p76"/>
          <p:cNvPicPr preferRelativeResize="0"/>
          <p:nvPr/>
        </p:nvPicPr>
        <p:blipFill rotWithShape="1">
          <a:blip r:embed="rId4">
            <a:alphaModFix/>
          </a:blip>
          <a:srcRect l="20111" t="27124" r="21460" b="27265"/>
          <a:stretch/>
        </p:blipFill>
        <p:spPr>
          <a:xfrm>
            <a:off x="2722691" y="1929976"/>
            <a:ext cx="446229" cy="350933"/>
          </a:xfrm>
          <a:prstGeom prst="rect">
            <a:avLst/>
          </a:prstGeom>
          <a:noFill/>
          <a:ln>
            <a:noFill/>
          </a:ln>
        </p:spPr>
      </p:pic>
      <p:pic>
        <p:nvPicPr>
          <p:cNvPr id="589" name="Google Shape;589;p76"/>
          <p:cNvPicPr preferRelativeResize="0"/>
          <p:nvPr/>
        </p:nvPicPr>
        <p:blipFill rotWithShape="1">
          <a:blip r:embed="rId5">
            <a:alphaModFix/>
          </a:blip>
          <a:srcRect/>
          <a:stretch/>
        </p:blipFill>
        <p:spPr>
          <a:xfrm>
            <a:off x="4563694" y="1867657"/>
            <a:ext cx="472045" cy="475555"/>
          </a:xfrm>
          <a:prstGeom prst="rect">
            <a:avLst/>
          </a:prstGeom>
          <a:noFill/>
          <a:ln>
            <a:noFill/>
          </a:ln>
        </p:spPr>
      </p:pic>
      <p:cxnSp>
        <p:nvCxnSpPr>
          <p:cNvPr id="590" name="Google Shape;590;p76"/>
          <p:cNvCxnSpPr/>
          <p:nvPr/>
        </p:nvCxnSpPr>
        <p:spPr>
          <a:xfrm rot="10800000" flipH="1">
            <a:off x="2304893" y="2571808"/>
            <a:ext cx="4430475" cy="13725"/>
          </a:xfrm>
          <a:prstGeom prst="straightConnector1">
            <a:avLst/>
          </a:prstGeom>
          <a:noFill/>
          <a:ln w="19050" cap="flat" cmpd="sng">
            <a:solidFill>
              <a:srgbClr val="980000"/>
            </a:solidFill>
            <a:prstDash val="dashDot"/>
            <a:round/>
            <a:headEnd type="none" w="sm" len="sm"/>
            <a:tailEnd type="triangle" w="med" len="med"/>
          </a:ln>
        </p:spPr>
      </p:cxnSp>
      <p:pic>
        <p:nvPicPr>
          <p:cNvPr id="591" name="Google Shape;591;p76"/>
          <p:cNvPicPr preferRelativeResize="0"/>
          <p:nvPr/>
        </p:nvPicPr>
        <p:blipFill rotWithShape="1">
          <a:blip r:embed="rId6">
            <a:alphaModFix/>
          </a:blip>
          <a:srcRect/>
          <a:stretch/>
        </p:blipFill>
        <p:spPr>
          <a:xfrm>
            <a:off x="5712313" y="2829664"/>
            <a:ext cx="446225" cy="446225"/>
          </a:xfrm>
          <a:prstGeom prst="rect">
            <a:avLst/>
          </a:prstGeom>
          <a:noFill/>
          <a:ln>
            <a:noFill/>
          </a:ln>
        </p:spPr>
      </p:pic>
      <p:pic>
        <p:nvPicPr>
          <p:cNvPr id="592" name="Google Shape;592;p76"/>
          <p:cNvPicPr preferRelativeResize="0"/>
          <p:nvPr/>
        </p:nvPicPr>
        <p:blipFill rotWithShape="1">
          <a:blip r:embed="rId7">
            <a:alphaModFix/>
          </a:blip>
          <a:srcRect/>
          <a:stretch/>
        </p:blipFill>
        <p:spPr>
          <a:xfrm>
            <a:off x="6754264" y="2186664"/>
            <a:ext cx="770125" cy="770125"/>
          </a:xfrm>
          <a:prstGeom prst="rect">
            <a:avLst/>
          </a:prstGeom>
          <a:noFill/>
          <a:ln>
            <a:noFill/>
          </a:ln>
        </p:spPr>
      </p:pic>
      <p:sp>
        <p:nvSpPr>
          <p:cNvPr id="593" name="Google Shape;593;p76"/>
          <p:cNvSpPr txBox="1"/>
          <p:nvPr/>
        </p:nvSpPr>
        <p:spPr>
          <a:xfrm>
            <a:off x="6631221" y="3021475"/>
            <a:ext cx="2220300" cy="400128"/>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400" b="1">
                <a:solidFill>
                  <a:srgbClr val="980000"/>
                </a:solidFill>
                <a:latin typeface="Roboto Slab"/>
                <a:ea typeface="Roboto Slab"/>
                <a:cs typeface="Roboto Slab"/>
                <a:sym typeface="Roboto Slab"/>
              </a:rPr>
              <a:t>Slave Bot</a:t>
            </a:r>
            <a:endParaRPr sz="1400" b="1">
              <a:solidFill>
                <a:srgbClr val="980000"/>
              </a:solidFill>
              <a:latin typeface="Roboto Slab"/>
              <a:ea typeface="Roboto Slab"/>
              <a:cs typeface="Roboto Slab"/>
              <a:sym typeface="Roboto Slab"/>
            </a:endParaRPr>
          </a:p>
        </p:txBody>
      </p:sp>
      <p:pic>
        <p:nvPicPr>
          <p:cNvPr id="594" name="Google Shape;594;p76"/>
          <p:cNvPicPr preferRelativeResize="0"/>
          <p:nvPr/>
        </p:nvPicPr>
        <p:blipFill rotWithShape="1">
          <a:blip r:embed="rId8">
            <a:alphaModFix/>
          </a:blip>
          <a:srcRect l="19164" t="13192" r="19232" b="12396"/>
          <a:stretch/>
        </p:blipFill>
        <p:spPr>
          <a:xfrm>
            <a:off x="1261350" y="1982450"/>
            <a:ext cx="975775" cy="1178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99" name="Google Shape;599;p77"/>
          <p:cNvPicPr preferRelativeResize="0"/>
          <p:nvPr/>
        </p:nvPicPr>
        <p:blipFill rotWithShape="1">
          <a:blip r:embed="rId3">
            <a:alphaModFix/>
          </a:blip>
          <a:srcRect/>
          <a:stretch/>
        </p:blipFill>
        <p:spPr>
          <a:xfrm>
            <a:off x="4210405" y="416469"/>
            <a:ext cx="723195" cy="770128"/>
          </a:xfrm>
          <a:prstGeom prst="rect">
            <a:avLst/>
          </a:prstGeom>
          <a:noFill/>
          <a:ln>
            <a:noFill/>
          </a:ln>
        </p:spPr>
      </p:pic>
      <p:pic>
        <p:nvPicPr>
          <p:cNvPr id="600" name="Google Shape;600;p77"/>
          <p:cNvPicPr preferRelativeResize="0"/>
          <p:nvPr/>
        </p:nvPicPr>
        <p:blipFill rotWithShape="1">
          <a:blip r:embed="rId3">
            <a:alphaModFix/>
          </a:blip>
          <a:srcRect/>
          <a:stretch/>
        </p:blipFill>
        <p:spPr>
          <a:xfrm>
            <a:off x="4210405" y="1178469"/>
            <a:ext cx="723195" cy="770128"/>
          </a:xfrm>
          <a:prstGeom prst="rect">
            <a:avLst/>
          </a:prstGeom>
          <a:noFill/>
          <a:ln>
            <a:noFill/>
          </a:ln>
        </p:spPr>
      </p:pic>
      <p:pic>
        <p:nvPicPr>
          <p:cNvPr id="601" name="Google Shape;601;p77"/>
          <p:cNvPicPr preferRelativeResize="0"/>
          <p:nvPr/>
        </p:nvPicPr>
        <p:blipFill rotWithShape="1">
          <a:blip r:embed="rId3">
            <a:alphaModFix/>
          </a:blip>
          <a:srcRect/>
          <a:stretch/>
        </p:blipFill>
        <p:spPr>
          <a:xfrm>
            <a:off x="4211294" y="3194894"/>
            <a:ext cx="723195" cy="770128"/>
          </a:xfrm>
          <a:prstGeom prst="rect">
            <a:avLst/>
          </a:prstGeom>
          <a:noFill/>
          <a:ln>
            <a:noFill/>
          </a:ln>
        </p:spPr>
      </p:pic>
      <p:pic>
        <p:nvPicPr>
          <p:cNvPr id="602" name="Google Shape;602;p77"/>
          <p:cNvPicPr preferRelativeResize="0"/>
          <p:nvPr/>
        </p:nvPicPr>
        <p:blipFill rotWithShape="1">
          <a:blip r:embed="rId3">
            <a:alphaModFix/>
          </a:blip>
          <a:srcRect/>
          <a:stretch/>
        </p:blipFill>
        <p:spPr>
          <a:xfrm>
            <a:off x="4211294" y="3956894"/>
            <a:ext cx="723195" cy="770128"/>
          </a:xfrm>
          <a:prstGeom prst="rect">
            <a:avLst/>
          </a:prstGeom>
          <a:noFill/>
          <a:ln>
            <a:noFill/>
          </a:ln>
        </p:spPr>
      </p:pic>
      <p:pic>
        <p:nvPicPr>
          <p:cNvPr id="603" name="Google Shape;603;p77"/>
          <p:cNvPicPr preferRelativeResize="0"/>
          <p:nvPr/>
        </p:nvPicPr>
        <p:blipFill rotWithShape="1">
          <a:blip r:embed="rId3">
            <a:alphaModFix/>
          </a:blip>
          <a:srcRect/>
          <a:stretch/>
        </p:blipFill>
        <p:spPr>
          <a:xfrm>
            <a:off x="5284969" y="2110494"/>
            <a:ext cx="723195" cy="770128"/>
          </a:xfrm>
          <a:prstGeom prst="rect">
            <a:avLst/>
          </a:prstGeom>
          <a:noFill/>
          <a:ln>
            <a:noFill/>
          </a:ln>
        </p:spPr>
      </p:pic>
      <p:pic>
        <p:nvPicPr>
          <p:cNvPr id="604" name="Google Shape;604;p77"/>
          <p:cNvPicPr preferRelativeResize="0"/>
          <p:nvPr/>
        </p:nvPicPr>
        <p:blipFill rotWithShape="1">
          <a:blip r:embed="rId3">
            <a:alphaModFix/>
          </a:blip>
          <a:srcRect/>
          <a:stretch/>
        </p:blipFill>
        <p:spPr>
          <a:xfrm>
            <a:off x="5284969" y="2872494"/>
            <a:ext cx="723195" cy="770128"/>
          </a:xfrm>
          <a:prstGeom prst="rect">
            <a:avLst/>
          </a:prstGeom>
          <a:noFill/>
          <a:ln>
            <a:noFill/>
          </a:ln>
        </p:spPr>
      </p:pic>
      <p:pic>
        <p:nvPicPr>
          <p:cNvPr id="605" name="Google Shape;605;p77"/>
          <p:cNvPicPr preferRelativeResize="0"/>
          <p:nvPr/>
        </p:nvPicPr>
        <p:blipFill rotWithShape="1">
          <a:blip r:embed="rId3">
            <a:alphaModFix/>
          </a:blip>
          <a:srcRect/>
          <a:stretch/>
        </p:blipFill>
        <p:spPr>
          <a:xfrm>
            <a:off x="5311619" y="1280419"/>
            <a:ext cx="723195" cy="770128"/>
          </a:xfrm>
          <a:prstGeom prst="rect">
            <a:avLst/>
          </a:prstGeom>
          <a:noFill/>
          <a:ln>
            <a:noFill/>
          </a:ln>
        </p:spPr>
      </p:pic>
      <p:pic>
        <p:nvPicPr>
          <p:cNvPr id="606" name="Google Shape;606;p77"/>
          <p:cNvPicPr preferRelativeResize="0"/>
          <p:nvPr/>
        </p:nvPicPr>
        <p:blipFill rotWithShape="1">
          <a:blip r:embed="rId3">
            <a:alphaModFix/>
          </a:blip>
          <a:srcRect/>
          <a:stretch/>
        </p:blipFill>
        <p:spPr>
          <a:xfrm>
            <a:off x="5271706" y="4634569"/>
            <a:ext cx="723195" cy="770128"/>
          </a:xfrm>
          <a:prstGeom prst="rect">
            <a:avLst/>
          </a:prstGeom>
          <a:noFill/>
          <a:ln>
            <a:noFill/>
          </a:ln>
        </p:spPr>
      </p:pic>
      <p:pic>
        <p:nvPicPr>
          <p:cNvPr id="607" name="Google Shape;607;p77"/>
          <p:cNvPicPr preferRelativeResize="0"/>
          <p:nvPr/>
        </p:nvPicPr>
        <p:blipFill rotWithShape="1">
          <a:blip r:embed="rId3">
            <a:alphaModFix/>
          </a:blip>
          <a:srcRect/>
          <a:stretch/>
        </p:blipFill>
        <p:spPr>
          <a:xfrm>
            <a:off x="5271706" y="5396569"/>
            <a:ext cx="723195" cy="770128"/>
          </a:xfrm>
          <a:prstGeom prst="rect">
            <a:avLst/>
          </a:prstGeom>
          <a:noFill/>
          <a:ln>
            <a:noFill/>
          </a:ln>
        </p:spPr>
      </p:pic>
      <p:pic>
        <p:nvPicPr>
          <p:cNvPr id="608" name="Google Shape;608;p77"/>
          <p:cNvPicPr preferRelativeResize="0"/>
          <p:nvPr/>
        </p:nvPicPr>
        <p:blipFill rotWithShape="1">
          <a:blip r:embed="rId3">
            <a:alphaModFix/>
          </a:blip>
          <a:srcRect/>
          <a:stretch/>
        </p:blipFill>
        <p:spPr>
          <a:xfrm>
            <a:off x="5298356" y="3804494"/>
            <a:ext cx="723195" cy="770128"/>
          </a:xfrm>
          <a:prstGeom prst="rect">
            <a:avLst/>
          </a:prstGeom>
          <a:noFill/>
          <a:ln>
            <a:noFill/>
          </a:ln>
        </p:spPr>
      </p:pic>
      <p:pic>
        <p:nvPicPr>
          <p:cNvPr id="609" name="Google Shape;609;p77"/>
          <p:cNvPicPr preferRelativeResize="0"/>
          <p:nvPr/>
        </p:nvPicPr>
        <p:blipFill rotWithShape="1">
          <a:blip r:embed="rId3">
            <a:alphaModFix/>
          </a:blip>
          <a:srcRect/>
          <a:stretch/>
        </p:blipFill>
        <p:spPr>
          <a:xfrm>
            <a:off x="6367556" y="1246544"/>
            <a:ext cx="723195" cy="770128"/>
          </a:xfrm>
          <a:prstGeom prst="rect">
            <a:avLst/>
          </a:prstGeom>
          <a:noFill/>
          <a:ln>
            <a:noFill/>
          </a:ln>
        </p:spPr>
      </p:pic>
      <p:pic>
        <p:nvPicPr>
          <p:cNvPr id="610" name="Google Shape;610;p77"/>
          <p:cNvPicPr preferRelativeResize="0"/>
          <p:nvPr/>
        </p:nvPicPr>
        <p:blipFill rotWithShape="1">
          <a:blip r:embed="rId3">
            <a:alphaModFix/>
          </a:blip>
          <a:srcRect/>
          <a:stretch/>
        </p:blipFill>
        <p:spPr>
          <a:xfrm>
            <a:off x="6367556" y="2008544"/>
            <a:ext cx="723195" cy="770128"/>
          </a:xfrm>
          <a:prstGeom prst="rect">
            <a:avLst/>
          </a:prstGeom>
          <a:noFill/>
          <a:ln>
            <a:noFill/>
          </a:ln>
        </p:spPr>
      </p:pic>
      <p:pic>
        <p:nvPicPr>
          <p:cNvPr id="611" name="Google Shape;611;p77"/>
          <p:cNvPicPr preferRelativeResize="0"/>
          <p:nvPr/>
        </p:nvPicPr>
        <p:blipFill rotWithShape="1">
          <a:blip r:embed="rId3">
            <a:alphaModFix/>
          </a:blip>
          <a:srcRect/>
          <a:stretch/>
        </p:blipFill>
        <p:spPr>
          <a:xfrm>
            <a:off x="6394205" y="416469"/>
            <a:ext cx="723195" cy="770128"/>
          </a:xfrm>
          <a:prstGeom prst="rect">
            <a:avLst/>
          </a:prstGeom>
          <a:noFill/>
          <a:ln>
            <a:noFill/>
          </a:ln>
        </p:spPr>
      </p:pic>
      <p:pic>
        <p:nvPicPr>
          <p:cNvPr id="612" name="Google Shape;612;p77"/>
          <p:cNvPicPr preferRelativeResize="0"/>
          <p:nvPr/>
        </p:nvPicPr>
        <p:blipFill rotWithShape="1">
          <a:blip r:embed="rId3">
            <a:alphaModFix/>
          </a:blip>
          <a:srcRect/>
          <a:stretch/>
        </p:blipFill>
        <p:spPr>
          <a:xfrm>
            <a:off x="6354293" y="3770619"/>
            <a:ext cx="723195" cy="770128"/>
          </a:xfrm>
          <a:prstGeom prst="rect">
            <a:avLst/>
          </a:prstGeom>
          <a:noFill/>
          <a:ln>
            <a:noFill/>
          </a:ln>
        </p:spPr>
      </p:pic>
      <p:pic>
        <p:nvPicPr>
          <p:cNvPr id="613" name="Google Shape;613;p77"/>
          <p:cNvPicPr preferRelativeResize="0"/>
          <p:nvPr/>
        </p:nvPicPr>
        <p:blipFill rotWithShape="1">
          <a:blip r:embed="rId3">
            <a:alphaModFix/>
          </a:blip>
          <a:srcRect/>
          <a:stretch/>
        </p:blipFill>
        <p:spPr>
          <a:xfrm>
            <a:off x="6354293" y="4532619"/>
            <a:ext cx="723195" cy="770128"/>
          </a:xfrm>
          <a:prstGeom prst="rect">
            <a:avLst/>
          </a:prstGeom>
          <a:noFill/>
          <a:ln>
            <a:noFill/>
          </a:ln>
        </p:spPr>
      </p:pic>
      <p:pic>
        <p:nvPicPr>
          <p:cNvPr id="614" name="Google Shape;614;p77"/>
          <p:cNvPicPr preferRelativeResize="0"/>
          <p:nvPr/>
        </p:nvPicPr>
        <p:blipFill rotWithShape="1">
          <a:blip r:embed="rId3">
            <a:alphaModFix/>
          </a:blip>
          <a:srcRect/>
          <a:stretch/>
        </p:blipFill>
        <p:spPr>
          <a:xfrm>
            <a:off x="6380944" y="2940544"/>
            <a:ext cx="723195" cy="770128"/>
          </a:xfrm>
          <a:prstGeom prst="rect">
            <a:avLst/>
          </a:prstGeom>
          <a:noFill/>
          <a:ln>
            <a:noFill/>
          </a:ln>
        </p:spPr>
      </p:pic>
      <p:pic>
        <p:nvPicPr>
          <p:cNvPr id="615" name="Google Shape;615;p77"/>
          <p:cNvPicPr preferRelativeResize="0"/>
          <p:nvPr/>
        </p:nvPicPr>
        <p:blipFill rotWithShape="1">
          <a:blip r:embed="rId3">
            <a:alphaModFix/>
          </a:blip>
          <a:srcRect/>
          <a:stretch/>
        </p:blipFill>
        <p:spPr>
          <a:xfrm>
            <a:off x="7311569" y="2238344"/>
            <a:ext cx="723195" cy="770128"/>
          </a:xfrm>
          <a:prstGeom prst="rect">
            <a:avLst/>
          </a:prstGeom>
          <a:noFill/>
          <a:ln>
            <a:noFill/>
          </a:ln>
        </p:spPr>
      </p:pic>
      <p:pic>
        <p:nvPicPr>
          <p:cNvPr id="616" name="Google Shape;616;p77"/>
          <p:cNvPicPr preferRelativeResize="0"/>
          <p:nvPr/>
        </p:nvPicPr>
        <p:blipFill rotWithShape="1">
          <a:blip r:embed="rId3">
            <a:alphaModFix/>
          </a:blip>
          <a:srcRect/>
          <a:stretch/>
        </p:blipFill>
        <p:spPr>
          <a:xfrm>
            <a:off x="7311569" y="3000344"/>
            <a:ext cx="723195" cy="770128"/>
          </a:xfrm>
          <a:prstGeom prst="rect">
            <a:avLst/>
          </a:prstGeom>
          <a:noFill/>
          <a:ln>
            <a:noFill/>
          </a:ln>
        </p:spPr>
      </p:pic>
      <p:pic>
        <p:nvPicPr>
          <p:cNvPr id="617" name="Google Shape;617;p77"/>
          <p:cNvPicPr preferRelativeResize="0"/>
          <p:nvPr/>
        </p:nvPicPr>
        <p:blipFill rotWithShape="1">
          <a:blip r:embed="rId3">
            <a:alphaModFix/>
          </a:blip>
          <a:srcRect/>
          <a:stretch/>
        </p:blipFill>
        <p:spPr>
          <a:xfrm>
            <a:off x="7338218" y="1408269"/>
            <a:ext cx="723195" cy="770128"/>
          </a:xfrm>
          <a:prstGeom prst="rect">
            <a:avLst/>
          </a:prstGeom>
          <a:noFill/>
          <a:ln>
            <a:noFill/>
          </a:ln>
        </p:spPr>
      </p:pic>
      <p:pic>
        <p:nvPicPr>
          <p:cNvPr id="618" name="Google Shape;618;p77"/>
          <p:cNvPicPr preferRelativeResize="0"/>
          <p:nvPr/>
        </p:nvPicPr>
        <p:blipFill rotWithShape="1">
          <a:blip r:embed="rId3">
            <a:alphaModFix/>
          </a:blip>
          <a:srcRect/>
          <a:stretch/>
        </p:blipFill>
        <p:spPr>
          <a:xfrm>
            <a:off x="7298306" y="4762419"/>
            <a:ext cx="723195" cy="770128"/>
          </a:xfrm>
          <a:prstGeom prst="rect">
            <a:avLst/>
          </a:prstGeom>
          <a:noFill/>
          <a:ln>
            <a:noFill/>
          </a:ln>
        </p:spPr>
      </p:pic>
      <p:pic>
        <p:nvPicPr>
          <p:cNvPr id="619" name="Google Shape;619;p77"/>
          <p:cNvPicPr preferRelativeResize="0"/>
          <p:nvPr/>
        </p:nvPicPr>
        <p:blipFill rotWithShape="1">
          <a:blip r:embed="rId3">
            <a:alphaModFix/>
          </a:blip>
          <a:srcRect/>
          <a:stretch/>
        </p:blipFill>
        <p:spPr>
          <a:xfrm>
            <a:off x="7298306" y="5524419"/>
            <a:ext cx="723195" cy="770128"/>
          </a:xfrm>
          <a:prstGeom prst="rect">
            <a:avLst/>
          </a:prstGeom>
          <a:noFill/>
          <a:ln>
            <a:noFill/>
          </a:ln>
        </p:spPr>
      </p:pic>
      <p:pic>
        <p:nvPicPr>
          <p:cNvPr id="620" name="Google Shape;620;p77"/>
          <p:cNvPicPr preferRelativeResize="0"/>
          <p:nvPr/>
        </p:nvPicPr>
        <p:blipFill rotWithShape="1">
          <a:blip r:embed="rId3">
            <a:alphaModFix/>
          </a:blip>
          <a:srcRect/>
          <a:stretch/>
        </p:blipFill>
        <p:spPr>
          <a:xfrm>
            <a:off x="7324955" y="3932344"/>
            <a:ext cx="723195" cy="770128"/>
          </a:xfrm>
          <a:prstGeom prst="rect">
            <a:avLst/>
          </a:prstGeom>
          <a:noFill/>
          <a:ln>
            <a:noFill/>
          </a:ln>
        </p:spPr>
      </p:pic>
      <p:pic>
        <p:nvPicPr>
          <p:cNvPr id="621" name="Google Shape;621;p77"/>
          <p:cNvPicPr preferRelativeResize="0"/>
          <p:nvPr/>
        </p:nvPicPr>
        <p:blipFill rotWithShape="1">
          <a:blip r:embed="rId3">
            <a:alphaModFix/>
          </a:blip>
          <a:srcRect/>
          <a:stretch/>
        </p:blipFill>
        <p:spPr>
          <a:xfrm>
            <a:off x="8394155" y="1374394"/>
            <a:ext cx="723195" cy="770128"/>
          </a:xfrm>
          <a:prstGeom prst="rect">
            <a:avLst/>
          </a:prstGeom>
          <a:noFill/>
          <a:ln>
            <a:noFill/>
          </a:ln>
        </p:spPr>
      </p:pic>
      <p:pic>
        <p:nvPicPr>
          <p:cNvPr id="622" name="Google Shape;622;p77"/>
          <p:cNvPicPr preferRelativeResize="0"/>
          <p:nvPr/>
        </p:nvPicPr>
        <p:blipFill rotWithShape="1">
          <a:blip r:embed="rId3">
            <a:alphaModFix/>
          </a:blip>
          <a:srcRect/>
          <a:stretch/>
        </p:blipFill>
        <p:spPr>
          <a:xfrm>
            <a:off x="8394155" y="2136395"/>
            <a:ext cx="723195" cy="770128"/>
          </a:xfrm>
          <a:prstGeom prst="rect">
            <a:avLst/>
          </a:prstGeom>
          <a:noFill/>
          <a:ln>
            <a:noFill/>
          </a:ln>
        </p:spPr>
      </p:pic>
      <p:pic>
        <p:nvPicPr>
          <p:cNvPr id="623" name="Google Shape;623;p77"/>
          <p:cNvPicPr preferRelativeResize="0"/>
          <p:nvPr/>
        </p:nvPicPr>
        <p:blipFill rotWithShape="1">
          <a:blip r:embed="rId3">
            <a:alphaModFix/>
          </a:blip>
          <a:srcRect/>
          <a:stretch/>
        </p:blipFill>
        <p:spPr>
          <a:xfrm>
            <a:off x="8420806" y="544319"/>
            <a:ext cx="723195" cy="770128"/>
          </a:xfrm>
          <a:prstGeom prst="rect">
            <a:avLst/>
          </a:prstGeom>
          <a:noFill/>
          <a:ln>
            <a:noFill/>
          </a:ln>
        </p:spPr>
      </p:pic>
      <p:pic>
        <p:nvPicPr>
          <p:cNvPr id="624" name="Google Shape;624;p77"/>
          <p:cNvPicPr preferRelativeResize="0"/>
          <p:nvPr/>
        </p:nvPicPr>
        <p:blipFill rotWithShape="1">
          <a:blip r:embed="rId3">
            <a:alphaModFix/>
          </a:blip>
          <a:srcRect/>
          <a:stretch/>
        </p:blipFill>
        <p:spPr>
          <a:xfrm>
            <a:off x="8380894" y="3898469"/>
            <a:ext cx="723195" cy="770128"/>
          </a:xfrm>
          <a:prstGeom prst="rect">
            <a:avLst/>
          </a:prstGeom>
          <a:noFill/>
          <a:ln>
            <a:noFill/>
          </a:ln>
        </p:spPr>
      </p:pic>
      <p:pic>
        <p:nvPicPr>
          <p:cNvPr id="625" name="Google Shape;625;p77"/>
          <p:cNvPicPr preferRelativeResize="0"/>
          <p:nvPr/>
        </p:nvPicPr>
        <p:blipFill rotWithShape="1">
          <a:blip r:embed="rId3">
            <a:alphaModFix/>
          </a:blip>
          <a:srcRect/>
          <a:stretch/>
        </p:blipFill>
        <p:spPr>
          <a:xfrm>
            <a:off x="8380894" y="4660469"/>
            <a:ext cx="723195" cy="770128"/>
          </a:xfrm>
          <a:prstGeom prst="rect">
            <a:avLst/>
          </a:prstGeom>
          <a:noFill/>
          <a:ln>
            <a:noFill/>
          </a:ln>
        </p:spPr>
      </p:pic>
      <p:pic>
        <p:nvPicPr>
          <p:cNvPr id="626" name="Google Shape;626;p77"/>
          <p:cNvPicPr preferRelativeResize="0"/>
          <p:nvPr/>
        </p:nvPicPr>
        <p:blipFill rotWithShape="1">
          <a:blip r:embed="rId3">
            <a:alphaModFix/>
          </a:blip>
          <a:srcRect/>
          <a:stretch/>
        </p:blipFill>
        <p:spPr>
          <a:xfrm>
            <a:off x="8407544" y="3068394"/>
            <a:ext cx="723195" cy="770128"/>
          </a:xfrm>
          <a:prstGeom prst="rect">
            <a:avLst/>
          </a:prstGeom>
          <a:noFill/>
          <a:ln>
            <a:noFill/>
          </a:ln>
        </p:spPr>
      </p:pic>
      <p:pic>
        <p:nvPicPr>
          <p:cNvPr id="627" name="Google Shape;627;p77"/>
          <p:cNvPicPr preferRelativeResize="0"/>
          <p:nvPr/>
        </p:nvPicPr>
        <p:blipFill rotWithShape="1">
          <a:blip r:embed="rId3">
            <a:alphaModFix/>
          </a:blip>
          <a:srcRect/>
          <a:stretch/>
        </p:blipFill>
        <p:spPr>
          <a:xfrm>
            <a:off x="103369" y="2110494"/>
            <a:ext cx="723195" cy="770128"/>
          </a:xfrm>
          <a:prstGeom prst="rect">
            <a:avLst/>
          </a:prstGeom>
          <a:noFill/>
          <a:ln>
            <a:noFill/>
          </a:ln>
        </p:spPr>
      </p:pic>
      <p:pic>
        <p:nvPicPr>
          <p:cNvPr id="628" name="Google Shape;628;p77"/>
          <p:cNvPicPr preferRelativeResize="0"/>
          <p:nvPr/>
        </p:nvPicPr>
        <p:blipFill rotWithShape="1">
          <a:blip r:embed="rId3">
            <a:alphaModFix/>
          </a:blip>
          <a:srcRect/>
          <a:stretch/>
        </p:blipFill>
        <p:spPr>
          <a:xfrm>
            <a:off x="103369" y="2872494"/>
            <a:ext cx="723195" cy="770128"/>
          </a:xfrm>
          <a:prstGeom prst="rect">
            <a:avLst/>
          </a:prstGeom>
          <a:noFill/>
          <a:ln>
            <a:noFill/>
          </a:ln>
        </p:spPr>
      </p:pic>
      <p:pic>
        <p:nvPicPr>
          <p:cNvPr id="629" name="Google Shape;629;p77"/>
          <p:cNvPicPr preferRelativeResize="0"/>
          <p:nvPr/>
        </p:nvPicPr>
        <p:blipFill rotWithShape="1">
          <a:blip r:embed="rId3">
            <a:alphaModFix/>
          </a:blip>
          <a:srcRect/>
          <a:stretch/>
        </p:blipFill>
        <p:spPr>
          <a:xfrm>
            <a:off x="130018" y="1280419"/>
            <a:ext cx="723195" cy="770128"/>
          </a:xfrm>
          <a:prstGeom prst="rect">
            <a:avLst/>
          </a:prstGeom>
          <a:noFill/>
          <a:ln>
            <a:noFill/>
          </a:ln>
        </p:spPr>
      </p:pic>
      <p:pic>
        <p:nvPicPr>
          <p:cNvPr id="630" name="Google Shape;630;p77"/>
          <p:cNvPicPr preferRelativeResize="0"/>
          <p:nvPr/>
        </p:nvPicPr>
        <p:blipFill rotWithShape="1">
          <a:blip r:embed="rId3">
            <a:alphaModFix/>
          </a:blip>
          <a:srcRect/>
          <a:stretch/>
        </p:blipFill>
        <p:spPr>
          <a:xfrm>
            <a:off x="90106" y="4634569"/>
            <a:ext cx="723195" cy="770128"/>
          </a:xfrm>
          <a:prstGeom prst="rect">
            <a:avLst/>
          </a:prstGeom>
          <a:noFill/>
          <a:ln>
            <a:noFill/>
          </a:ln>
        </p:spPr>
      </p:pic>
      <p:pic>
        <p:nvPicPr>
          <p:cNvPr id="631" name="Google Shape;631;p77"/>
          <p:cNvPicPr preferRelativeResize="0"/>
          <p:nvPr/>
        </p:nvPicPr>
        <p:blipFill rotWithShape="1">
          <a:blip r:embed="rId3">
            <a:alphaModFix/>
          </a:blip>
          <a:srcRect/>
          <a:stretch/>
        </p:blipFill>
        <p:spPr>
          <a:xfrm>
            <a:off x="90106" y="5396569"/>
            <a:ext cx="723195" cy="770128"/>
          </a:xfrm>
          <a:prstGeom prst="rect">
            <a:avLst/>
          </a:prstGeom>
          <a:noFill/>
          <a:ln>
            <a:noFill/>
          </a:ln>
        </p:spPr>
      </p:pic>
      <p:pic>
        <p:nvPicPr>
          <p:cNvPr id="632" name="Google Shape;632;p77"/>
          <p:cNvPicPr preferRelativeResize="0"/>
          <p:nvPr/>
        </p:nvPicPr>
        <p:blipFill rotWithShape="1">
          <a:blip r:embed="rId3">
            <a:alphaModFix/>
          </a:blip>
          <a:srcRect/>
          <a:stretch/>
        </p:blipFill>
        <p:spPr>
          <a:xfrm>
            <a:off x="116756" y="3804494"/>
            <a:ext cx="723195" cy="770128"/>
          </a:xfrm>
          <a:prstGeom prst="rect">
            <a:avLst/>
          </a:prstGeom>
          <a:noFill/>
          <a:ln>
            <a:noFill/>
          </a:ln>
        </p:spPr>
      </p:pic>
      <p:pic>
        <p:nvPicPr>
          <p:cNvPr id="633" name="Google Shape;633;p77"/>
          <p:cNvPicPr preferRelativeResize="0"/>
          <p:nvPr/>
        </p:nvPicPr>
        <p:blipFill rotWithShape="1">
          <a:blip r:embed="rId3">
            <a:alphaModFix/>
          </a:blip>
          <a:srcRect/>
          <a:stretch/>
        </p:blipFill>
        <p:spPr>
          <a:xfrm>
            <a:off x="1185956" y="1246544"/>
            <a:ext cx="723195" cy="770128"/>
          </a:xfrm>
          <a:prstGeom prst="rect">
            <a:avLst/>
          </a:prstGeom>
          <a:noFill/>
          <a:ln>
            <a:noFill/>
          </a:ln>
        </p:spPr>
      </p:pic>
      <p:pic>
        <p:nvPicPr>
          <p:cNvPr id="634" name="Google Shape;634;p77"/>
          <p:cNvPicPr preferRelativeResize="0"/>
          <p:nvPr/>
        </p:nvPicPr>
        <p:blipFill rotWithShape="1">
          <a:blip r:embed="rId3">
            <a:alphaModFix/>
          </a:blip>
          <a:srcRect/>
          <a:stretch/>
        </p:blipFill>
        <p:spPr>
          <a:xfrm>
            <a:off x="1185956" y="2008544"/>
            <a:ext cx="723195" cy="770128"/>
          </a:xfrm>
          <a:prstGeom prst="rect">
            <a:avLst/>
          </a:prstGeom>
          <a:noFill/>
          <a:ln>
            <a:noFill/>
          </a:ln>
        </p:spPr>
      </p:pic>
      <p:pic>
        <p:nvPicPr>
          <p:cNvPr id="635" name="Google Shape;635;p77"/>
          <p:cNvPicPr preferRelativeResize="0"/>
          <p:nvPr/>
        </p:nvPicPr>
        <p:blipFill rotWithShape="1">
          <a:blip r:embed="rId3">
            <a:alphaModFix/>
          </a:blip>
          <a:srcRect/>
          <a:stretch/>
        </p:blipFill>
        <p:spPr>
          <a:xfrm>
            <a:off x="1212605" y="416469"/>
            <a:ext cx="723195" cy="770128"/>
          </a:xfrm>
          <a:prstGeom prst="rect">
            <a:avLst/>
          </a:prstGeom>
          <a:noFill/>
          <a:ln>
            <a:noFill/>
          </a:ln>
        </p:spPr>
      </p:pic>
      <p:pic>
        <p:nvPicPr>
          <p:cNvPr id="636" name="Google Shape;636;p77"/>
          <p:cNvPicPr preferRelativeResize="0"/>
          <p:nvPr/>
        </p:nvPicPr>
        <p:blipFill rotWithShape="1">
          <a:blip r:embed="rId3">
            <a:alphaModFix/>
          </a:blip>
          <a:srcRect/>
          <a:stretch/>
        </p:blipFill>
        <p:spPr>
          <a:xfrm>
            <a:off x="1172693" y="3770619"/>
            <a:ext cx="723195" cy="770128"/>
          </a:xfrm>
          <a:prstGeom prst="rect">
            <a:avLst/>
          </a:prstGeom>
          <a:noFill/>
          <a:ln>
            <a:noFill/>
          </a:ln>
        </p:spPr>
      </p:pic>
      <p:pic>
        <p:nvPicPr>
          <p:cNvPr id="637" name="Google Shape;637;p77"/>
          <p:cNvPicPr preferRelativeResize="0"/>
          <p:nvPr/>
        </p:nvPicPr>
        <p:blipFill rotWithShape="1">
          <a:blip r:embed="rId3">
            <a:alphaModFix/>
          </a:blip>
          <a:srcRect/>
          <a:stretch/>
        </p:blipFill>
        <p:spPr>
          <a:xfrm>
            <a:off x="1172693" y="4532619"/>
            <a:ext cx="723195" cy="770128"/>
          </a:xfrm>
          <a:prstGeom prst="rect">
            <a:avLst/>
          </a:prstGeom>
          <a:noFill/>
          <a:ln>
            <a:noFill/>
          </a:ln>
        </p:spPr>
      </p:pic>
      <p:pic>
        <p:nvPicPr>
          <p:cNvPr id="638" name="Google Shape;638;p77"/>
          <p:cNvPicPr preferRelativeResize="0"/>
          <p:nvPr/>
        </p:nvPicPr>
        <p:blipFill rotWithShape="1">
          <a:blip r:embed="rId3">
            <a:alphaModFix/>
          </a:blip>
          <a:srcRect/>
          <a:stretch/>
        </p:blipFill>
        <p:spPr>
          <a:xfrm>
            <a:off x="1199344" y="2940544"/>
            <a:ext cx="723195" cy="770128"/>
          </a:xfrm>
          <a:prstGeom prst="rect">
            <a:avLst/>
          </a:prstGeom>
          <a:noFill/>
          <a:ln>
            <a:noFill/>
          </a:ln>
        </p:spPr>
      </p:pic>
      <p:pic>
        <p:nvPicPr>
          <p:cNvPr id="639" name="Google Shape;639;p77"/>
          <p:cNvPicPr preferRelativeResize="0"/>
          <p:nvPr/>
        </p:nvPicPr>
        <p:blipFill rotWithShape="1">
          <a:blip r:embed="rId3">
            <a:alphaModFix/>
          </a:blip>
          <a:srcRect/>
          <a:stretch/>
        </p:blipFill>
        <p:spPr>
          <a:xfrm>
            <a:off x="2129969" y="2238344"/>
            <a:ext cx="723195" cy="770128"/>
          </a:xfrm>
          <a:prstGeom prst="rect">
            <a:avLst/>
          </a:prstGeom>
          <a:noFill/>
          <a:ln>
            <a:noFill/>
          </a:ln>
        </p:spPr>
      </p:pic>
      <p:pic>
        <p:nvPicPr>
          <p:cNvPr id="640" name="Google Shape;640;p77"/>
          <p:cNvPicPr preferRelativeResize="0"/>
          <p:nvPr/>
        </p:nvPicPr>
        <p:blipFill rotWithShape="1">
          <a:blip r:embed="rId3">
            <a:alphaModFix/>
          </a:blip>
          <a:srcRect/>
          <a:stretch/>
        </p:blipFill>
        <p:spPr>
          <a:xfrm>
            <a:off x="2129969" y="3000344"/>
            <a:ext cx="723195" cy="770128"/>
          </a:xfrm>
          <a:prstGeom prst="rect">
            <a:avLst/>
          </a:prstGeom>
          <a:noFill/>
          <a:ln>
            <a:noFill/>
          </a:ln>
        </p:spPr>
      </p:pic>
      <p:pic>
        <p:nvPicPr>
          <p:cNvPr id="641" name="Google Shape;641;p77"/>
          <p:cNvPicPr preferRelativeResize="0"/>
          <p:nvPr/>
        </p:nvPicPr>
        <p:blipFill rotWithShape="1">
          <a:blip r:embed="rId3">
            <a:alphaModFix/>
          </a:blip>
          <a:srcRect/>
          <a:stretch/>
        </p:blipFill>
        <p:spPr>
          <a:xfrm>
            <a:off x="2156618" y="1408269"/>
            <a:ext cx="723195" cy="770128"/>
          </a:xfrm>
          <a:prstGeom prst="rect">
            <a:avLst/>
          </a:prstGeom>
          <a:noFill/>
          <a:ln>
            <a:noFill/>
          </a:ln>
        </p:spPr>
      </p:pic>
      <p:pic>
        <p:nvPicPr>
          <p:cNvPr id="642" name="Google Shape;642;p77"/>
          <p:cNvPicPr preferRelativeResize="0"/>
          <p:nvPr/>
        </p:nvPicPr>
        <p:blipFill rotWithShape="1">
          <a:blip r:embed="rId3">
            <a:alphaModFix/>
          </a:blip>
          <a:srcRect/>
          <a:stretch/>
        </p:blipFill>
        <p:spPr>
          <a:xfrm>
            <a:off x="2116706" y="4762419"/>
            <a:ext cx="723195" cy="770128"/>
          </a:xfrm>
          <a:prstGeom prst="rect">
            <a:avLst/>
          </a:prstGeom>
          <a:noFill/>
          <a:ln>
            <a:noFill/>
          </a:ln>
        </p:spPr>
      </p:pic>
      <p:pic>
        <p:nvPicPr>
          <p:cNvPr id="643" name="Google Shape;643;p77"/>
          <p:cNvPicPr preferRelativeResize="0"/>
          <p:nvPr/>
        </p:nvPicPr>
        <p:blipFill rotWithShape="1">
          <a:blip r:embed="rId3">
            <a:alphaModFix/>
          </a:blip>
          <a:srcRect/>
          <a:stretch/>
        </p:blipFill>
        <p:spPr>
          <a:xfrm>
            <a:off x="2116706" y="5524419"/>
            <a:ext cx="723195" cy="770128"/>
          </a:xfrm>
          <a:prstGeom prst="rect">
            <a:avLst/>
          </a:prstGeom>
          <a:noFill/>
          <a:ln>
            <a:noFill/>
          </a:ln>
        </p:spPr>
      </p:pic>
      <p:pic>
        <p:nvPicPr>
          <p:cNvPr id="644" name="Google Shape;644;p77"/>
          <p:cNvPicPr preferRelativeResize="0"/>
          <p:nvPr/>
        </p:nvPicPr>
        <p:blipFill rotWithShape="1">
          <a:blip r:embed="rId3">
            <a:alphaModFix/>
          </a:blip>
          <a:srcRect/>
          <a:stretch/>
        </p:blipFill>
        <p:spPr>
          <a:xfrm>
            <a:off x="2143355" y="3932344"/>
            <a:ext cx="723195" cy="770128"/>
          </a:xfrm>
          <a:prstGeom prst="rect">
            <a:avLst/>
          </a:prstGeom>
          <a:noFill/>
          <a:ln>
            <a:noFill/>
          </a:ln>
        </p:spPr>
      </p:pic>
      <p:pic>
        <p:nvPicPr>
          <p:cNvPr id="645" name="Google Shape;645;p77"/>
          <p:cNvPicPr preferRelativeResize="0"/>
          <p:nvPr/>
        </p:nvPicPr>
        <p:blipFill rotWithShape="1">
          <a:blip r:embed="rId3">
            <a:alphaModFix/>
          </a:blip>
          <a:srcRect/>
          <a:stretch/>
        </p:blipFill>
        <p:spPr>
          <a:xfrm>
            <a:off x="3212555" y="1374394"/>
            <a:ext cx="723195" cy="770128"/>
          </a:xfrm>
          <a:prstGeom prst="rect">
            <a:avLst/>
          </a:prstGeom>
          <a:noFill/>
          <a:ln>
            <a:noFill/>
          </a:ln>
        </p:spPr>
      </p:pic>
      <p:pic>
        <p:nvPicPr>
          <p:cNvPr id="646" name="Google Shape;646;p77"/>
          <p:cNvPicPr preferRelativeResize="0"/>
          <p:nvPr/>
        </p:nvPicPr>
        <p:blipFill rotWithShape="1">
          <a:blip r:embed="rId3">
            <a:alphaModFix/>
          </a:blip>
          <a:srcRect/>
          <a:stretch/>
        </p:blipFill>
        <p:spPr>
          <a:xfrm>
            <a:off x="3212555" y="2136395"/>
            <a:ext cx="723195" cy="770128"/>
          </a:xfrm>
          <a:prstGeom prst="rect">
            <a:avLst/>
          </a:prstGeom>
          <a:noFill/>
          <a:ln>
            <a:noFill/>
          </a:ln>
        </p:spPr>
      </p:pic>
      <p:pic>
        <p:nvPicPr>
          <p:cNvPr id="647" name="Google Shape;647;p77"/>
          <p:cNvPicPr preferRelativeResize="0"/>
          <p:nvPr/>
        </p:nvPicPr>
        <p:blipFill rotWithShape="1">
          <a:blip r:embed="rId3">
            <a:alphaModFix/>
          </a:blip>
          <a:srcRect/>
          <a:stretch/>
        </p:blipFill>
        <p:spPr>
          <a:xfrm>
            <a:off x="3199294" y="3898469"/>
            <a:ext cx="723195" cy="770128"/>
          </a:xfrm>
          <a:prstGeom prst="rect">
            <a:avLst/>
          </a:prstGeom>
          <a:noFill/>
          <a:ln>
            <a:noFill/>
          </a:ln>
        </p:spPr>
      </p:pic>
      <p:pic>
        <p:nvPicPr>
          <p:cNvPr id="648" name="Google Shape;648;p77"/>
          <p:cNvPicPr preferRelativeResize="0"/>
          <p:nvPr/>
        </p:nvPicPr>
        <p:blipFill rotWithShape="1">
          <a:blip r:embed="rId3">
            <a:alphaModFix/>
          </a:blip>
          <a:srcRect/>
          <a:stretch/>
        </p:blipFill>
        <p:spPr>
          <a:xfrm>
            <a:off x="3199294" y="4660469"/>
            <a:ext cx="723195" cy="770128"/>
          </a:xfrm>
          <a:prstGeom prst="rect">
            <a:avLst/>
          </a:prstGeom>
          <a:noFill/>
          <a:ln>
            <a:noFill/>
          </a:ln>
        </p:spPr>
      </p:pic>
      <p:pic>
        <p:nvPicPr>
          <p:cNvPr id="649" name="Google Shape;649;p77"/>
          <p:cNvPicPr preferRelativeResize="0"/>
          <p:nvPr/>
        </p:nvPicPr>
        <p:blipFill rotWithShape="1">
          <a:blip r:embed="rId3">
            <a:alphaModFix/>
          </a:blip>
          <a:srcRect/>
          <a:stretch/>
        </p:blipFill>
        <p:spPr>
          <a:xfrm>
            <a:off x="3225944" y="3068394"/>
            <a:ext cx="723195" cy="770128"/>
          </a:xfrm>
          <a:prstGeom prst="rect">
            <a:avLst/>
          </a:prstGeom>
          <a:noFill/>
          <a:ln>
            <a:noFill/>
          </a:ln>
        </p:spPr>
      </p:pic>
      <p:pic>
        <p:nvPicPr>
          <p:cNvPr id="650" name="Google Shape;650;p77"/>
          <p:cNvPicPr preferRelativeResize="0"/>
          <p:nvPr/>
        </p:nvPicPr>
        <p:blipFill rotWithShape="1">
          <a:blip r:embed="rId4">
            <a:alphaModFix/>
          </a:blip>
          <a:srcRect l="19164" t="13192" r="19232" b="12396"/>
          <a:stretch/>
        </p:blipFill>
        <p:spPr>
          <a:xfrm>
            <a:off x="4088388" y="1982450"/>
            <a:ext cx="975775" cy="1178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0"/>
                                        </p:tgtEl>
                                        <p:attrNameLst>
                                          <p:attrName>style.visibility</p:attrName>
                                        </p:attrNameLst>
                                      </p:cBhvr>
                                      <p:to>
                                        <p:strVal val="visible"/>
                                      </p:to>
                                    </p:set>
                                    <p:animEffect transition="in" filter="fade">
                                      <p:cBhvr>
                                        <p:cTn id="7" dur="1000"/>
                                        <p:tgtEl>
                                          <p:spTgt spid="600"/>
                                        </p:tgtEl>
                                      </p:cBhvr>
                                    </p:animEffect>
                                  </p:childTnLst>
                                </p:cTn>
                              </p:par>
                              <p:par>
                                <p:cTn id="8" presetID="10" presetClass="entr" presetSubtype="0" fill="hold" nodeType="withEffect">
                                  <p:stCondLst>
                                    <p:cond delay="0"/>
                                  </p:stCondLst>
                                  <p:childTnLst>
                                    <p:set>
                                      <p:cBhvr>
                                        <p:cTn id="9" dur="1" fill="hold">
                                          <p:stCondLst>
                                            <p:cond delay="0"/>
                                          </p:stCondLst>
                                        </p:cTn>
                                        <p:tgtEl>
                                          <p:spTgt spid="601"/>
                                        </p:tgtEl>
                                        <p:attrNameLst>
                                          <p:attrName>style.visibility</p:attrName>
                                        </p:attrNameLst>
                                      </p:cBhvr>
                                      <p:to>
                                        <p:strVal val="visible"/>
                                      </p:to>
                                    </p:set>
                                    <p:animEffect transition="in" filter="fade">
                                      <p:cBhvr>
                                        <p:cTn id="10" dur="1000"/>
                                        <p:tgtEl>
                                          <p:spTgt spid="601"/>
                                        </p:tgtEl>
                                      </p:cBhvr>
                                    </p:animEffect>
                                  </p:childTnLst>
                                </p:cTn>
                              </p:par>
                              <p:par>
                                <p:cTn id="11" presetID="10" presetClass="entr" presetSubtype="0" fill="hold" nodeType="withEffect">
                                  <p:stCondLst>
                                    <p:cond delay="0"/>
                                  </p:stCondLst>
                                  <p:childTnLst>
                                    <p:set>
                                      <p:cBhvr>
                                        <p:cTn id="12" dur="1" fill="hold">
                                          <p:stCondLst>
                                            <p:cond delay="0"/>
                                          </p:stCondLst>
                                        </p:cTn>
                                        <p:tgtEl>
                                          <p:spTgt spid="646"/>
                                        </p:tgtEl>
                                        <p:attrNameLst>
                                          <p:attrName>style.visibility</p:attrName>
                                        </p:attrNameLst>
                                      </p:cBhvr>
                                      <p:to>
                                        <p:strVal val="visible"/>
                                      </p:to>
                                    </p:set>
                                    <p:animEffect transition="in" filter="fade">
                                      <p:cBhvr>
                                        <p:cTn id="13" dur="1000"/>
                                        <p:tgtEl>
                                          <p:spTgt spid="646"/>
                                        </p:tgtEl>
                                      </p:cBhvr>
                                    </p:animEffect>
                                  </p:childTnLst>
                                </p:cTn>
                              </p:par>
                              <p:par>
                                <p:cTn id="14" presetID="10" presetClass="entr" presetSubtype="0" fill="hold" nodeType="withEffect">
                                  <p:stCondLst>
                                    <p:cond delay="0"/>
                                  </p:stCondLst>
                                  <p:childTnLst>
                                    <p:set>
                                      <p:cBhvr>
                                        <p:cTn id="15" dur="1" fill="hold">
                                          <p:stCondLst>
                                            <p:cond delay="0"/>
                                          </p:stCondLst>
                                        </p:cTn>
                                        <p:tgtEl>
                                          <p:spTgt spid="603"/>
                                        </p:tgtEl>
                                        <p:attrNameLst>
                                          <p:attrName>style.visibility</p:attrName>
                                        </p:attrNameLst>
                                      </p:cBhvr>
                                      <p:to>
                                        <p:strVal val="visible"/>
                                      </p:to>
                                    </p:set>
                                    <p:animEffect transition="in" filter="fade">
                                      <p:cBhvr>
                                        <p:cTn id="16" dur="1000"/>
                                        <p:tgtEl>
                                          <p:spTgt spid="60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99"/>
                                        </p:tgtEl>
                                        <p:attrNameLst>
                                          <p:attrName>style.visibility</p:attrName>
                                        </p:attrNameLst>
                                      </p:cBhvr>
                                      <p:to>
                                        <p:strVal val="visible"/>
                                      </p:to>
                                    </p:set>
                                    <p:animEffect transition="in" filter="fade">
                                      <p:cBhvr>
                                        <p:cTn id="21" dur="1000"/>
                                        <p:tgtEl>
                                          <p:spTgt spid="599"/>
                                        </p:tgtEl>
                                      </p:cBhvr>
                                    </p:animEffect>
                                  </p:childTnLst>
                                </p:cTn>
                              </p:par>
                              <p:par>
                                <p:cTn id="22" presetID="10" presetClass="entr" presetSubtype="0" fill="hold" nodeType="withEffect">
                                  <p:stCondLst>
                                    <p:cond delay="0"/>
                                  </p:stCondLst>
                                  <p:childTnLst>
                                    <p:set>
                                      <p:cBhvr>
                                        <p:cTn id="23" dur="1" fill="hold">
                                          <p:stCondLst>
                                            <p:cond delay="0"/>
                                          </p:stCondLst>
                                        </p:cTn>
                                        <p:tgtEl>
                                          <p:spTgt spid="602"/>
                                        </p:tgtEl>
                                        <p:attrNameLst>
                                          <p:attrName>style.visibility</p:attrName>
                                        </p:attrNameLst>
                                      </p:cBhvr>
                                      <p:to>
                                        <p:strVal val="visible"/>
                                      </p:to>
                                    </p:set>
                                    <p:animEffect transition="in" filter="fade">
                                      <p:cBhvr>
                                        <p:cTn id="24" dur="1000"/>
                                        <p:tgtEl>
                                          <p:spTgt spid="602"/>
                                        </p:tgtEl>
                                      </p:cBhvr>
                                    </p:animEffect>
                                  </p:childTnLst>
                                </p:cTn>
                              </p:par>
                              <p:par>
                                <p:cTn id="25" presetID="10" presetClass="entr" presetSubtype="0" fill="hold" nodeType="withEffect">
                                  <p:stCondLst>
                                    <p:cond delay="0"/>
                                  </p:stCondLst>
                                  <p:childTnLst>
                                    <p:set>
                                      <p:cBhvr>
                                        <p:cTn id="26" dur="1" fill="hold">
                                          <p:stCondLst>
                                            <p:cond delay="0"/>
                                          </p:stCondLst>
                                        </p:cTn>
                                        <p:tgtEl>
                                          <p:spTgt spid="604"/>
                                        </p:tgtEl>
                                        <p:attrNameLst>
                                          <p:attrName>style.visibility</p:attrName>
                                        </p:attrNameLst>
                                      </p:cBhvr>
                                      <p:to>
                                        <p:strVal val="visible"/>
                                      </p:to>
                                    </p:set>
                                    <p:animEffect transition="in" filter="fade">
                                      <p:cBhvr>
                                        <p:cTn id="27" dur="1000"/>
                                        <p:tgtEl>
                                          <p:spTgt spid="604"/>
                                        </p:tgtEl>
                                      </p:cBhvr>
                                    </p:animEffect>
                                  </p:childTnLst>
                                </p:cTn>
                              </p:par>
                              <p:par>
                                <p:cTn id="28" presetID="10" presetClass="entr" presetSubtype="0" fill="hold" nodeType="withEffect">
                                  <p:stCondLst>
                                    <p:cond delay="0"/>
                                  </p:stCondLst>
                                  <p:childTnLst>
                                    <p:set>
                                      <p:cBhvr>
                                        <p:cTn id="29" dur="1" fill="hold">
                                          <p:stCondLst>
                                            <p:cond delay="0"/>
                                          </p:stCondLst>
                                        </p:cTn>
                                        <p:tgtEl>
                                          <p:spTgt spid="605"/>
                                        </p:tgtEl>
                                        <p:attrNameLst>
                                          <p:attrName>style.visibility</p:attrName>
                                        </p:attrNameLst>
                                      </p:cBhvr>
                                      <p:to>
                                        <p:strVal val="visible"/>
                                      </p:to>
                                    </p:set>
                                    <p:animEffect transition="in" filter="fade">
                                      <p:cBhvr>
                                        <p:cTn id="30" dur="1000"/>
                                        <p:tgtEl>
                                          <p:spTgt spid="605"/>
                                        </p:tgtEl>
                                      </p:cBhvr>
                                    </p:animEffect>
                                  </p:childTnLst>
                                </p:cTn>
                              </p:par>
                              <p:par>
                                <p:cTn id="31" presetID="10" presetClass="entr" presetSubtype="0" fill="hold" nodeType="withEffect">
                                  <p:stCondLst>
                                    <p:cond delay="0"/>
                                  </p:stCondLst>
                                  <p:childTnLst>
                                    <p:set>
                                      <p:cBhvr>
                                        <p:cTn id="32" dur="1" fill="hold">
                                          <p:stCondLst>
                                            <p:cond delay="0"/>
                                          </p:stCondLst>
                                        </p:cTn>
                                        <p:tgtEl>
                                          <p:spTgt spid="606"/>
                                        </p:tgtEl>
                                        <p:attrNameLst>
                                          <p:attrName>style.visibility</p:attrName>
                                        </p:attrNameLst>
                                      </p:cBhvr>
                                      <p:to>
                                        <p:strVal val="visible"/>
                                      </p:to>
                                    </p:set>
                                    <p:animEffect transition="in" filter="fade">
                                      <p:cBhvr>
                                        <p:cTn id="33" dur="1000"/>
                                        <p:tgtEl>
                                          <p:spTgt spid="606"/>
                                        </p:tgtEl>
                                      </p:cBhvr>
                                    </p:animEffect>
                                  </p:childTnLst>
                                </p:cTn>
                              </p:par>
                              <p:par>
                                <p:cTn id="34" presetID="10" presetClass="entr" presetSubtype="0" fill="hold" nodeType="withEffect">
                                  <p:stCondLst>
                                    <p:cond delay="0"/>
                                  </p:stCondLst>
                                  <p:childTnLst>
                                    <p:set>
                                      <p:cBhvr>
                                        <p:cTn id="35" dur="1" fill="hold">
                                          <p:stCondLst>
                                            <p:cond delay="0"/>
                                          </p:stCondLst>
                                        </p:cTn>
                                        <p:tgtEl>
                                          <p:spTgt spid="607"/>
                                        </p:tgtEl>
                                        <p:attrNameLst>
                                          <p:attrName>style.visibility</p:attrName>
                                        </p:attrNameLst>
                                      </p:cBhvr>
                                      <p:to>
                                        <p:strVal val="visible"/>
                                      </p:to>
                                    </p:set>
                                    <p:animEffect transition="in" filter="fade">
                                      <p:cBhvr>
                                        <p:cTn id="36" dur="1000"/>
                                        <p:tgtEl>
                                          <p:spTgt spid="607"/>
                                        </p:tgtEl>
                                      </p:cBhvr>
                                    </p:animEffect>
                                  </p:childTnLst>
                                </p:cTn>
                              </p:par>
                              <p:par>
                                <p:cTn id="37" presetID="10" presetClass="entr" presetSubtype="0" fill="hold" nodeType="withEffect">
                                  <p:stCondLst>
                                    <p:cond delay="0"/>
                                  </p:stCondLst>
                                  <p:childTnLst>
                                    <p:set>
                                      <p:cBhvr>
                                        <p:cTn id="38" dur="1" fill="hold">
                                          <p:stCondLst>
                                            <p:cond delay="0"/>
                                          </p:stCondLst>
                                        </p:cTn>
                                        <p:tgtEl>
                                          <p:spTgt spid="608"/>
                                        </p:tgtEl>
                                        <p:attrNameLst>
                                          <p:attrName>style.visibility</p:attrName>
                                        </p:attrNameLst>
                                      </p:cBhvr>
                                      <p:to>
                                        <p:strVal val="visible"/>
                                      </p:to>
                                    </p:set>
                                    <p:animEffect transition="in" filter="fade">
                                      <p:cBhvr>
                                        <p:cTn id="39" dur="1000"/>
                                        <p:tgtEl>
                                          <p:spTgt spid="608"/>
                                        </p:tgtEl>
                                      </p:cBhvr>
                                    </p:animEffect>
                                  </p:childTnLst>
                                </p:cTn>
                              </p:par>
                              <p:par>
                                <p:cTn id="40" presetID="10" presetClass="entr" presetSubtype="0" fill="hold" nodeType="withEffect">
                                  <p:stCondLst>
                                    <p:cond delay="0"/>
                                  </p:stCondLst>
                                  <p:childTnLst>
                                    <p:set>
                                      <p:cBhvr>
                                        <p:cTn id="41" dur="1" fill="hold">
                                          <p:stCondLst>
                                            <p:cond delay="0"/>
                                          </p:stCondLst>
                                        </p:cTn>
                                        <p:tgtEl>
                                          <p:spTgt spid="609"/>
                                        </p:tgtEl>
                                        <p:attrNameLst>
                                          <p:attrName>style.visibility</p:attrName>
                                        </p:attrNameLst>
                                      </p:cBhvr>
                                      <p:to>
                                        <p:strVal val="visible"/>
                                      </p:to>
                                    </p:set>
                                    <p:animEffect transition="in" filter="fade">
                                      <p:cBhvr>
                                        <p:cTn id="42" dur="1000"/>
                                        <p:tgtEl>
                                          <p:spTgt spid="609"/>
                                        </p:tgtEl>
                                      </p:cBhvr>
                                    </p:animEffect>
                                  </p:childTnLst>
                                </p:cTn>
                              </p:par>
                              <p:par>
                                <p:cTn id="43" presetID="10" presetClass="entr" presetSubtype="0" fill="hold" nodeType="withEffect">
                                  <p:stCondLst>
                                    <p:cond delay="0"/>
                                  </p:stCondLst>
                                  <p:childTnLst>
                                    <p:set>
                                      <p:cBhvr>
                                        <p:cTn id="44" dur="1" fill="hold">
                                          <p:stCondLst>
                                            <p:cond delay="0"/>
                                          </p:stCondLst>
                                        </p:cTn>
                                        <p:tgtEl>
                                          <p:spTgt spid="610"/>
                                        </p:tgtEl>
                                        <p:attrNameLst>
                                          <p:attrName>style.visibility</p:attrName>
                                        </p:attrNameLst>
                                      </p:cBhvr>
                                      <p:to>
                                        <p:strVal val="visible"/>
                                      </p:to>
                                    </p:set>
                                    <p:animEffect transition="in" filter="fade">
                                      <p:cBhvr>
                                        <p:cTn id="45" dur="1000"/>
                                        <p:tgtEl>
                                          <p:spTgt spid="610"/>
                                        </p:tgtEl>
                                      </p:cBhvr>
                                    </p:animEffect>
                                  </p:childTnLst>
                                </p:cTn>
                              </p:par>
                              <p:par>
                                <p:cTn id="46" presetID="10" presetClass="entr" presetSubtype="0" fill="hold" nodeType="withEffect">
                                  <p:stCondLst>
                                    <p:cond delay="0"/>
                                  </p:stCondLst>
                                  <p:childTnLst>
                                    <p:set>
                                      <p:cBhvr>
                                        <p:cTn id="47" dur="1" fill="hold">
                                          <p:stCondLst>
                                            <p:cond delay="0"/>
                                          </p:stCondLst>
                                        </p:cTn>
                                        <p:tgtEl>
                                          <p:spTgt spid="611"/>
                                        </p:tgtEl>
                                        <p:attrNameLst>
                                          <p:attrName>style.visibility</p:attrName>
                                        </p:attrNameLst>
                                      </p:cBhvr>
                                      <p:to>
                                        <p:strVal val="visible"/>
                                      </p:to>
                                    </p:set>
                                    <p:animEffect transition="in" filter="fade">
                                      <p:cBhvr>
                                        <p:cTn id="48" dur="1000"/>
                                        <p:tgtEl>
                                          <p:spTgt spid="611"/>
                                        </p:tgtEl>
                                      </p:cBhvr>
                                    </p:animEffect>
                                  </p:childTnLst>
                                </p:cTn>
                              </p:par>
                              <p:par>
                                <p:cTn id="49" presetID="10" presetClass="entr" presetSubtype="0" fill="hold" nodeType="withEffect">
                                  <p:stCondLst>
                                    <p:cond delay="0"/>
                                  </p:stCondLst>
                                  <p:childTnLst>
                                    <p:set>
                                      <p:cBhvr>
                                        <p:cTn id="50" dur="1" fill="hold">
                                          <p:stCondLst>
                                            <p:cond delay="0"/>
                                          </p:stCondLst>
                                        </p:cTn>
                                        <p:tgtEl>
                                          <p:spTgt spid="612"/>
                                        </p:tgtEl>
                                        <p:attrNameLst>
                                          <p:attrName>style.visibility</p:attrName>
                                        </p:attrNameLst>
                                      </p:cBhvr>
                                      <p:to>
                                        <p:strVal val="visible"/>
                                      </p:to>
                                    </p:set>
                                    <p:animEffect transition="in" filter="fade">
                                      <p:cBhvr>
                                        <p:cTn id="51" dur="1000"/>
                                        <p:tgtEl>
                                          <p:spTgt spid="612"/>
                                        </p:tgtEl>
                                      </p:cBhvr>
                                    </p:animEffect>
                                  </p:childTnLst>
                                </p:cTn>
                              </p:par>
                              <p:par>
                                <p:cTn id="52" presetID="10" presetClass="entr" presetSubtype="0" fill="hold" nodeType="withEffect">
                                  <p:stCondLst>
                                    <p:cond delay="0"/>
                                  </p:stCondLst>
                                  <p:childTnLst>
                                    <p:set>
                                      <p:cBhvr>
                                        <p:cTn id="53" dur="1" fill="hold">
                                          <p:stCondLst>
                                            <p:cond delay="0"/>
                                          </p:stCondLst>
                                        </p:cTn>
                                        <p:tgtEl>
                                          <p:spTgt spid="613"/>
                                        </p:tgtEl>
                                        <p:attrNameLst>
                                          <p:attrName>style.visibility</p:attrName>
                                        </p:attrNameLst>
                                      </p:cBhvr>
                                      <p:to>
                                        <p:strVal val="visible"/>
                                      </p:to>
                                    </p:set>
                                    <p:animEffect transition="in" filter="fade">
                                      <p:cBhvr>
                                        <p:cTn id="54" dur="1000"/>
                                        <p:tgtEl>
                                          <p:spTgt spid="613"/>
                                        </p:tgtEl>
                                      </p:cBhvr>
                                    </p:animEffect>
                                  </p:childTnLst>
                                </p:cTn>
                              </p:par>
                              <p:par>
                                <p:cTn id="55" presetID="10" presetClass="entr" presetSubtype="0" fill="hold" nodeType="withEffect">
                                  <p:stCondLst>
                                    <p:cond delay="0"/>
                                  </p:stCondLst>
                                  <p:childTnLst>
                                    <p:set>
                                      <p:cBhvr>
                                        <p:cTn id="56" dur="1" fill="hold">
                                          <p:stCondLst>
                                            <p:cond delay="0"/>
                                          </p:stCondLst>
                                        </p:cTn>
                                        <p:tgtEl>
                                          <p:spTgt spid="614"/>
                                        </p:tgtEl>
                                        <p:attrNameLst>
                                          <p:attrName>style.visibility</p:attrName>
                                        </p:attrNameLst>
                                      </p:cBhvr>
                                      <p:to>
                                        <p:strVal val="visible"/>
                                      </p:to>
                                    </p:set>
                                    <p:animEffect transition="in" filter="fade">
                                      <p:cBhvr>
                                        <p:cTn id="57" dur="1000"/>
                                        <p:tgtEl>
                                          <p:spTgt spid="614"/>
                                        </p:tgtEl>
                                      </p:cBhvr>
                                    </p:animEffect>
                                  </p:childTnLst>
                                </p:cTn>
                              </p:par>
                              <p:par>
                                <p:cTn id="58" presetID="10" presetClass="entr" presetSubtype="0" fill="hold" nodeType="withEffect">
                                  <p:stCondLst>
                                    <p:cond delay="0"/>
                                  </p:stCondLst>
                                  <p:childTnLst>
                                    <p:set>
                                      <p:cBhvr>
                                        <p:cTn id="59" dur="1" fill="hold">
                                          <p:stCondLst>
                                            <p:cond delay="0"/>
                                          </p:stCondLst>
                                        </p:cTn>
                                        <p:tgtEl>
                                          <p:spTgt spid="615"/>
                                        </p:tgtEl>
                                        <p:attrNameLst>
                                          <p:attrName>style.visibility</p:attrName>
                                        </p:attrNameLst>
                                      </p:cBhvr>
                                      <p:to>
                                        <p:strVal val="visible"/>
                                      </p:to>
                                    </p:set>
                                    <p:animEffect transition="in" filter="fade">
                                      <p:cBhvr>
                                        <p:cTn id="60" dur="1000"/>
                                        <p:tgtEl>
                                          <p:spTgt spid="615"/>
                                        </p:tgtEl>
                                      </p:cBhvr>
                                    </p:animEffect>
                                  </p:childTnLst>
                                </p:cTn>
                              </p:par>
                              <p:par>
                                <p:cTn id="61" presetID="10" presetClass="entr" presetSubtype="0" fill="hold" nodeType="withEffect">
                                  <p:stCondLst>
                                    <p:cond delay="0"/>
                                  </p:stCondLst>
                                  <p:childTnLst>
                                    <p:set>
                                      <p:cBhvr>
                                        <p:cTn id="62" dur="1" fill="hold">
                                          <p:stCondLst>
                                            <p:cond delay="0"/>
                                          </p:stCondLst>
                                        </p:cTn>
                                        <p:tgtEl>
                                          <p:spTgt spid="616"/>
                                        </p:tgtEl>
                                        <p:attrNameLst>
                                          <p:attrName>style.visibility</p:attrName>
                                        </p:attrNameLst>
                                      </p:cBhvr>
                                      <p:to>
                                        <p:strVal val="visible"/>
                                      </p:to>
                                    </p:set>
                                    <p:animEffect transition="in" filter="fade">
                                      <p:cBhvr>
                                        <p:cTn id="63" dur="1000"/>
                                        <p:tgtEl>
                                          <p:spTgt spid="616"/>
                                        </p:tgtEl>
                                      </p:cBhvr>
                                    </p:animEffect>
                                  </p:childTnLst>
                                </p:cTn>
                              </p:par>
                              <p:par>
                                <p:cTn id="64" presetID="10" presetClass="entr" presetSubtype="0" fill="hold" nodeType="withEffect">
                                  <p:stCondLst>
                                    <p:cond delay="0"/>
                                  </p:stCondLst>
                                  <p:childTnLst>
                                    <p:set>
                                      <p:cBhvr>
                                        <p:cTn id="65" dur="1" fill="hold">
                                          <p:stCondLst>
                                            <p:cond delay="0"/>
                                          </p:stCondLst>
                                        </p:cTn>
                                        <p:tgtEl>
                                          <p:spTgt spid="617"/>
                                        </p:tgtEl>
                                        <p:attrNameLst>
                                          <p:attrName>style.visibility</p:attrName>
                                        </p:attrNameLst>
                                      </p:cBhvr>
                                      <p:to>
                                        <p:strVal val="visible"/>
                                      </p:to>
                                    </p:set>
                                    <p:animEffect transition="in" filter="fade">
                                      <p:cBhvr>
                                        <p:cTn id="66" dur="1000"/>
                                        <p:tgtEl>
                                          <p:spTgt spid="617"/>
                                        </p:tgtEl>
                                      </p:cBhvr>
                                    </p:animEffect>
                                  </p:childTnLst>
                                </p:cTn>
                              </p:par>
                              <p:par>
                                <p:cTn id="67" presetID="10" presetClass="entr" presetSubtype="0" fill="hold" nodeType="withEffect">
                                  <p:stCondLst>
                                    <p:cond delay="0"/>
                                  </p:stCondLst>
                                  <p:childTnLst>
                                    <p:set>
                                      <p:cBhvr>
                                        <p:cTn id="68" dur="1" fill="hold">
                                          <p:stCondLst>
                                            <p:cond delay="0"/>
                                          </p:stCondLst>
                                        </p:cTn>
                                        <p:tgtEl>
                                          <p:spTgt spid="618"/>
                                        </p:tgtEl>
                                        <p:attrNameLst>
                                          <p:attrName>style.visibility</p:attrName>
                                        </p:attrNameLst>
                                      </p:cBhvr>
                                      <p:to>
                                        <p:strVal val="visible"/>
                                      </p:to>
                                    </p:set>
                                    <p:animEffect transition="in" filter="fade">
                                      <p:cBhvr>
                                        <p:cTn id="69" dur="1000"/>
                                        <p:tgtEl>
                                          <p:spTgt spid="618"/>
                                        </p:tgtEl>
                                      </p:cBhvr>
                                    </p:animEffect>
                                  </p:childTnLst>
                                </p:cTn>
                              </p:par>
                              <p:par>
                                <p:cTn id="70" presetID="10" presetClass="entr" presetSubtype="0" fill="hold" nodeType="withEffect">
                                  <p:stCondLst>
                                    <p:cond delay="0"/>
                                  </p:stCondLst>
                                  <p:childTnLst>
                                    <p:set>
                                      <p:cBhvr>
                                        <p:cTn id="71" dur="1" fill="hold">
                                          <p:stCondLst>
                                            <p:cond delay="0"/>
                                          </p:stCondLst>
                                        </p:cTn>
                                        <p:tgtEl>
                                          <p:spTgt spid="619"/>
                                        </p:tgtEl>
                                        <p:attrNameLst>
                                          <p:attrName>style.visibility</p:attrName>
                                        </p:attrNameLst>
                                      </p:cBhvr>
                                      <p:to>
                                        <p:strVal val="visible"/>
                                      </p:to>
                                    </p:set>
                                    <p:animEffect transition="in" filter="fade">
                                      <p:cBhvr>
                                        <p:cTn id="72" dur="1000"/>
                                        <p:tgtEl>
                                          <p:spTgt spid="619"/>
                                        </p:tgtEl>
                                      </p:cBhvr>
                                    </p:animEffect>
                                  </p:childTnLst>
                                </p:cTn>
                              </p:par>
                              <p:par>
                                <p:cTn id="73" presetID="10" presetClass="entr" presetSubtype="0" fill="hold" nodeType="withEffect">
                                  <p:stCondLst>
                                    <p:cond delay="0"/>
                                  </p:stCondLst>
                                  <p:childTnLst>
                                    <p:set>
                                      <p:cBhvr>
                                        <p:cTn id="74" dur="1" fill="hold">
                                          <p:stCondLst>
                                            <p:cond delay="0"/>
                                          </p:stCondLst>
                                        </p:cTn>
                                        <p:tgtEl>
                                          <p:spTgt spid="620"/>
                                        </p:tgtEl>
                                        <p:attrNameLst>
                                          <p:attrName>style.visibility</p:attrName>
                                        </p:attrNameLst>
                                      </p:cBhvr>
                                      <p:to>
                                        <p:strVal val="visible"/>
                                      </p:to>
                                    </p:set>
                                    <p:animEffect transition="in" filter="fade">
                                      <p:cBhvr>
                                        <p:cTn id="75" dur="1000"/>
                                        <p:tgtEl>
                                          <p:spTgt spid="620"/>
                                        </p:tgtEl>
                                      </p:cBhvr>
                                    </p:animEffect>
                                  </p:childTnLst>
                                </p:cTn>
                              </p:par>
                              <p:par>
                                <p:cTn id="76" presetID="10" presetClass="entr" presetSubtype="0" fill="hold" nodeType="withEffect">
                                  <p:stCondLst>
                                    <p:cond delay="0"/>
                                  </p:stCondLst>
                                  <p:childTnLst>
                                    <p:set>
                                      <p:cBhvr>
                                        <p:cTn id="77" dur="1" fill="hold">
                                          <p:stCondLst>
                                            <p:cond delay="0"/>
                                          </p:stCondLst>
                                        </p:cTn>
                                        <p:tgtEl>
                                          <p:spTgt spid="621"/>
                                        </p:tgtEl>
                                        <p:attrNameLst>
                                          <p:attrName>style.visibility</p:attrName>
                                        </p:attrNameLst>
                                      </p:cBhvr>
                                      <p:to>
                                        <p:strVal val="visible"/>
                                      </p:to>
                                    </p:set>
                                    <p:animEffect transition="in" filter="fade">
                                      <p:cBhvr>
                                        <p:cTn id="78" dur="1000"/>
                                        <p:tgtEl>
                                          <p:spTgt spid="621"/>
                                        </p:tgtEl>
                                      </p:cBhvr>
                                    </p:animEffect>
                                  </p:childTnLst>
                                </p:cTn>
                              </p:par>
                              <p:par>
                                <p:cTn id="79" presetID="10" presetClass="entr" presetSubtype="0" fill="hold" nodeType="withEffect">
                                  <p:stCondLst>
                                    <p:cond delay="0"/>
                                  </p:stCondLst>
                                  <p:childTnLst>
                                    <p:set>
                                      <p:cBhvr>
                                        <p:cTn id="80" dur="1" fill="hold">
                                          <p:stCondLst>
                                            <p:cond delay="0"/>
                                          </p:stCondLst>
                                        </p:cTn>
                                        <p:tgtEl>
                                          <p:spTgt spid="622"/>
                                        </p:tgtEl>
                                        <p:attrNameLst>
                                          <p:attrName>style.visibility</p:attrName>
                                        </p:attrNameLst>
                                      </p:cBhvr>
                                      <p:to>
                                        <p:strVal val="visible"/>
                                      </p:to>
                                    </p:set>
                                    <p:animEffect transition="in" filter="fade">
                                      <p:cBhvr>
                                        <p:cTn id="81" dur="1000"/>
                                        <p:tgtEl>
                                          <p:spTgt spid="622"/>
                                        </p:tgtEl>
                                      </p:cBhvr>
                                    </p:animEffect>
                                  </p:childTnLst>
                                </p:cTn>
                              </p:par>
                              <p:par>
                                <p:cTn id="82" presetID="10" presetClass="entr" presetSubtype="0" fill="hold" nodeType="withEffect">
                                  <p:stCondLst>
                                    <p:cond delay="0"/>
                                  </p:stCondLst>
                                  <p:childTnLst>
                                    <p:set>
                                      <p:cBhvr>
                                        <p:cTn id="83" dur="1" fill="hold">
                                          <p:stCondLst>
                                            <p:cond delay="0"/>
                                          </p:stCondLst>
                                        </p:cTn>
                                        <p:tgtEl>
                                          <p:spTgt spid="623"/>
                                        </p:tgtEl>
                                        <p:attrNameLst>
                                          <p:attrName>style.visibility</p:attrName>
                                        </p:attrNameLst>
                                      </p:cBhvr>
                                      <p:to>
                                        <p:strVal val="visible"/>
                                      </p:to>
                                    </p:set>
                                    <p:animEffect transition="in" filter="fade">
                                      <p:cBhvr>
                                        <p:cTn id="84" dur="1000"/>
                                        <p:tgtEl>
                                          <p:spTgt spid="623"/>
                                        </p:tgtEl>
                                      </p:cBhvr>
                                    </p:animEffect>
                                  </p:childTnLst>
                                </p:cTn>
                              </p:par>
                              <p:par>
                                <p:cTn id="85" presetID="10" presetClass="entr" presetSubtype="0" fill="hold" nodeType="withEffect">
                                  <p:stCondLst>
                                    <p:cond delay="0"/>
                                  </p:stCondLst>
                                  <p:childTnLst>
                                    <p:set>
                                      <p:cBhvr>
                                        <p:cTn id="86" dur="1" fill="hold">
                                          <p:stCondLst>
                                            <p:cond delay="0"/>
                                          </p:stCondLst>
                                        </p:cTn>
                                        <p:tgtEl>
                                          <p:spTgt spid="624"/>
                                        </p:tgtEl>
                                        <p:attrNameLst>
                                          <p:attrName>style.visibility</p:attrName>
                                        </p:attrNameLst>
                                      </p:cBhvr>
                                      <p:to>
                                        <p:strVal val="visible"/>
                                      </p:to>
                                    </p:set>
                                    <p:animEffect transition="in" filter="fade">
                                      <p:cBhvr>
                                        <p:cTn id="87" dur="1000"/>
                                        <p:tgtEl>
                                          <p:spTgt spid="624"/>
                                        </p:tgtEl>
                                      </p:cBhvr>
                                    </p:animEffect>
                                  </p:childTnLst>
                                </p:cTn>
                              </p:par>
                              <p:par>
                                <p:cTn id="88" presetID="10" presetClass="entr" presetSubtype="0" fill="hold" nodeType="withEffect">
                                  <p:stCondLst>
                                    <p:cond delay="0"/>
                                  </p:stCondLst>
                                  <p:childTnLst>
                                    <p:set>
                                      <p:cBhvr>
                                        <p:cTn id="89" dur="1" fill="hold">
                                          <p:stCondLst>
                                            <p:cond delay="0"/>
                                          </p:stCondLst>
                                        </p:cTn>
                                        <p:tgtEl>
                                          <p:spTgt spid="625"/>
                                        </p:tgtEl>
                                        <p:attrNameLst>
                                          <p:attrName>style.visibility</p:attrName>
                                        </p:attrNameLst>
                                      </p:cBhvr>
                                      <p:to>
                                        <p:strVal val="visible"/>
                                      </p:to>
                                    </p:set>
                                    <p:animEffect transition="in" filter="fade">
                                      <p:cBhvr>
                                        <p:cTn id="90" dur="1000"/>
                                        <p:tgtEl>
                                          <p:spTgt spid="625"/>
                                        </p:tgtEl>
                                      </p:cBhvr>
                                    </p:animEffect>
                                  </p:childTnLst>
                                </p:cTn>
                              </p:par>
                              <p:par>
                                <p:cTn id="91" presetID="10" presetClass="entr" presetSubtype="0" fill="hold" nodeType="withEffect">
                                  <p:stCondLst>
                                    <p:cond delay="0"/>
                                  </p:stCondLst>
                                  <p:childTnLst>
                                    <p:set>
                                      <p:cBhvr>
                                        <p:cTn id="92" dur="1" fill="hold">
                                          <p:stCondLst>
                                            <p:cond delay="0"/>
                                          </p:stCondLst>
                                        </p:cTn>
                                        <p:tgtEl>
                                          <p:spTgt spid="626"/>
                                        </p:tgtEl>
                                        <p:attrNameLst>
                                          <p:attrName>style.visibility</p:attrName>
                                        </p:attrNameLst>
                                      </p:cBhvr>
                                      <p:to>
                                        <p:strVal val="visible"/>
                                      </p:to>
                                    </p:set>
                                    <p:animEffect transition="in" filter="fade">
                                      <p:cBhvr>
                                        <p:cTn id="93" dur="1000"/>
                                        <p:tgtEl>
                                          <p:spTgt spid="626"/>
                                        </p:tgtEl>
                                      </p:cBhvr>
                                    </p:animEffect>
                                  </p:childTnLst>
                                </p:cTn>
                              </p:par>
                              <p:par>
                                <p:cTn id="94" presetID="10" presetClass="entr" presetSubtype="0" fill="hold" nodeType="withEffect">
                                  <p:stCondLst>
                                    <p:cond delay="0"/>
                                  </p:stCondLst>
                                  <p:childTnLst>
                                    <p:set>
                                      <p:cBhvr>
                                        <p:cTn id="95" dur="1" fill="hold">
                                          <p:stCondLst>
                                            <p:cond delay="0"/>
                                          </p:stCondLst>
                                        </p:cTn>
                                        <p:tgtEl>
                                          <p:spTgt spid="627"/>
                                        </p:tgtEl>
                                        <p:attrNameLst>
                                          <p:attrName>style.visibility</p:attrName>
                                        </p:attrNameLst>
                                      </p:cBhvr>
                                      <p:to>
                                        <p:strVal val="visible"/>
                                      </p:to>
                                    </p:set>
                                    <p:animEffect transition="in" filter="fade">
                                      <p:cBhvr>
                                        <p:cTn id="96" dur="1000"/>
                                        <p:tgtEl>
                                          <p:spTgt spid="627"/>
                                        </p:tgtEl>
                                      </p:cBhvr>
                                    </p:animEffect>
                                  </p:childTnLst>
                                </p:cTn>
                              </p:par>
                              <p:par>
                                <p:cTn id="97" presetID="10" presetClass="entr" presetSubtype="0" fill="hold" nodeType="withEffect">
                                  <p:stCondLst>
                                    <p:cond delay="0"/>
                                  </p:stCondLst>
                                  <p:childTnLst>
                                    <p:set>
                                      <p:cBhvr>
                                        <p:cTn id="98" dur="1" fill="hold">
                                          <p:stCondLst>
                                            <p:cond delay="0"/>
                                          </p:stCondLst>
                                        </p:cTn>
                                        <p:tgtEl>
                                          <p:spTgt spid="628"/>
                                        </p:tgtEl>
                                        <p:attrNameLst>
                                          <p:attrName>style.visibility</p:attrName>
                                        </p:attrNameLst>
                                      </p:cBhvr>
                                      <p:to>
                                        <p:strVal val="visible"/>
                                      </p:to>
                                    </p:set>
                                    <p:animEffect transition="in" filter="fade">
                                      <p:cBhvr>
                                        <p:cTn id="99" dur="1000"/>
                                        <p:tgtEl>
                                          <p:spTgt spid="628"/>
                                        </p:tgtEl>
                                      </p:cBhvr>
                                    </p:animEffect>
                                  </p:childTnLst>
                                </p:cTn>
                              </p:par>
                              <p:par>
                                <p:cTn id="100" presetID="10" presetClass="entr" presetSubtype="0" fill="hold" nodeType="withEffect">
                                  <p:stCondLst>
                                    <p:cond delay="0"/>
                                  </p:stCondLst>
                                  <p:childTnLst>
                                    <p:set>
                                      <p:cBhvr>
                                        <p:cTn id="101" dur="1" fill="hold">
                                          <p:stCondLst>
                                            <p:cond delay="0"/>
                                          </p:stCondLst>
                                        </p:cTn>
                                        <p:tgtEl>
                                          <p:spTgt spid="629"/>
                                        </p:tgtEl>
                                        <p:attrNameLst>
                                          <p:attrName>style.visibility</p:attrName>
                                        </p:attrNameLst>
                                      </p:cBhvr>
                                      <p:to>
                                        <p:strVal val="visible"/>
                                      </p:to>
                                    </p:set>
                                    <p:animEffect transition="in" filter="fade">
                                      <p:cBhvr>
                                        <p:cTn id="102" dur="1000"/>
                                        <p:tgtEl>
                                          <p:spTgt spid="629"/>
                                        </p:tgtEl>
                                      </p:cBhvr>
                                    </p:animEffect>
                                  </p:childTnLst>
                                </p:cTn>
                              </p:par>
                              <p:par>
                                <p:cTn id="103" presetID="10" presetClass="entr" presetSubtype="0" fill="hold" nodeType="withEffect">
                                  <p:stCondLst>
                                    <p:cond delay="0"/>
                                  </p:stCondLst>
                                  <p:childTnLst>
                                    <p:set>
                                      <p:cBhvr>
                                        <p:cTn id="104" dur="1" fill="hold">
                                          <p:stCondLst>
                                            <p:cond delay="0"/>
                                          </p:stCondLst>
                                        </p:cTn>
                                        <p:tgtEl>
                                          <p:spTgt spid="630"/>
                                        </p:tgtEl>
                                        <p:attrNameLst>
                                          <p:attrName>style.visibility</p:attrName>
                                        </p:attrNameLst>
                                      </p:cBhvr>
                                      <p:to>
                                        <p:strVal val="visible"/>
                                      </p:to>
                                    </p:set>
                                    <p:animEffect transition="in" filter="fade">
                                      <p:cBhvr>
                                        <p:cTn id="105" dur="1000"/>
                                        <p:tgtEl>
                                          <p:spTgt spid="630"/>
                                        </p:tgtEl>
                                      </p:cBhvr>
                                    </p:animEffect>
                                  </p:childTnLst>
                                </p:cTn>
                              </p:par>
                              <p:par>
                                <p:cTn id="106" presetID="10" presetClass="entr" presetSubtype="0" fill="hold" nodeType="withEffect">
                                  <p:stCondLst>
                                    <p:cond delay="0"/>
                                  </p:stCondLst>
                                  <p:childTnLst>
                                    <p:set>
                                      <p:cBhvr>
                                        <p:cTn id="107" dur="1" fill="hold">
                                          <p:stCondLst>
                                            <p:cond delay="0"/>
                                          </p:stCondLst>
                                        </p:cTn>
                                        <p:tgtEl>
                                          <p:spTgt spid="631"/>
                                        </p:tgtEl>
                                        <p:attrNameLst>
                                          <p:attrName>style.visibility</p:attrName>
                                        </p:attrNameLst>
                                      </p:cBhvr>
                                      <p:to>
                                        <p:strVal val="visible"/>
                                      </p:to>
                                    </p:set>
                                    <p:animEffect transition="in" filter="fade">
                                      <p:cBhvr>
                                        <p:cTn id="108" dur="1000"/>
                                        <p:tgtEl>
                                          <p:spTgt spid="631"/>
                                        </p:tgtEl>
                                      </p:cBhvr>
                                    </p:animEffect>
                                  </p:childTnLst>
                                </p:cTn>
                              </p:par>
                              <p:par>
                                <p:cTn id="109" presetID="10" presetClass="entr" presetSubtype="0" fill="hold" nodeType="withEffect">
                                  <p:stCondLst>
                                    <p:cond delay="0"/>
                                  </p:stCondLst>
                                  <p:childTnLst>
                                    <p:set>
                                      <p:cBhvr>
                                        <p:cTn id="110" dur="1" fill="hold">
                                          <p:stCondLst>
                                            <p:cond delay="0"/>
                                          </p:stCondLst>
                                        </p:cTn>
                                        <p:tgtEl>
                                          <p:spTgt spid="632"/>
                                        </p:tgtEl>
                                        <p:attrNameLst>
                                          <p:attrName>style.visibility</p:attrName>
                                        </p:attrNameLst>
                                      </p:cBhvr>
                                      <p:to>
                                        <p:strVal val="visible"/>
                                      </p:to>
                                    </p:set>
                                    <p:animEffect transition="in" filter="fade">
                                      <p:cBhvr>
                                        <p:cTn id="111" dur="1000"/>
                                        <p:tgtEl>
                                          <p:spTgt spid="632"/>
                                        </p:tgtEl>
                                      </p:cBhvr>
                                    </p:animEffect>
                                  </p:childTnLst>
                                </p:cTn>
                              </p:par>
                              <p:par>
                                <p:cTn id="112" presetID="10" presetClass="entr" presetSubtype="0" fill="hold" nodeType="withEffect">
                                  <p:stCondLst>
                                    <p:cond delay="0"/>
                                  </p:stCondLst>
                                  <p:childTnLst>
                                    <p:set>
                                      <p:cBhvr>
                                        <p:cTn id="113" dur="1" fill="hold">
                                          <p:stCondLst>
                                            <p:cond delay="0"/>
                                          </p:stCondLst>
                                        </p:cTn>
                                        <p:tgtEl>
                                          <p:spTgt spid="633"/>
                                        </p:tgtEl>
                                        <p:attrNameLst>
                                          <p:attrName>style.visibility</p:attrName>
                                        </p:attrNameLst>
                                      </p:cBhvr>
                                      <p:to>
                                        <p:strVal val="visible"/>
                                      </p:to>
                                    </p:set>
                                    <p:animEffect transition="in" filter="fade">
                                      <p:cBhvr>
                                        <p:cTn id="114" dur="1000"/>
                                        <p:tgtEl>
                                          <p:spTgt spid="633"/>
                                        </p:tgtEl>
                                      </p:cBhvr>
                                    </p:animEffect>
                                  </p:childTnLst>
                                </p:cTn>
                              </p:par>
                              <p:par>
                                <p:cTn id="115" presetID="10" presetClass="entr" presetSubtype="0" fill="hold" nodeType="withEffect">
                                  <p:stCondLst>
                                    <p:cond delay="0"/>
                                  </p:stCondLst>
                                  <p:childTnLst>
                                    <p:set>
                                      <p:cBhvr>
                                        <p:cTn id="116" dur="1" fill="hold">
                                          <p:stCondLst>
                                            <p:cond delay="0"/>
                                          </p:stCondLst>
                                        </p:cTn>
                                        <p:tgtEl>
                                          <p:spTgt spid="634"/>
                                        </p:tgtEl>
                                        <p:attrNameLst>
                                          <p:attrName>style.visibility</p:attrName>
                                        </p:attrNameLst>
                                      </p:cBhvr>
                                      <p:to>
                                        <p:strVal val="visible"/>
                                      </p:to>
                                    </p:set>
                                    <p:animEffect transition="in" filter="fade">
                                      <p:cBhvr>
                                        <p:cTn id="117" dur="1000"/>
                                        <p:tgtEl>
                                          <p:spTgt spid="634"/>
                                        </p:tgtEl>
                                      </p:cBhvr>
                                    </p:animEffect>
                                  </p:childTnLst>
                                </p:cTn>
                              </p:par>
                              <p:par>
                                <p:cTn id="118" presetID="10" presetClass="entr" presetSubtype="0" fill="hold" nodeType="withEffect">
                                  <p:stCondLst>
                                    <p:cond delay="0"/>
                                  </p:stCondLst>
                                  <p:childTnLst>
                                    <p:set>
                                      <p:cBhvr>
                                        <p:cTn id="119" dur="1" fill="hold">
                                          <p:stCondLst>
                                            <p:cond delay="0"/>
                                          </p:stCondLst>
                                        </p:cTn>
                                        <p:tgtEl>
                                          <p:spTgt spid="635"/>
                                        </p:tgtEl>
                                        <p:attrNameLst>
                                          <p:attrName>style.visibility</p:attrName>
                                        </p:attrNameLst>
                                      </p:cBhvr>
                                      <p:to>
                                        <p:strVal val="visible"/>
                                      </p:to>
                                    </p:set>
                                    <p:animEffect transition="in" filter="fade">
                                      <p:cBhvr>
                                        <p:cTn id="120" dur="1000"/>
                                        <p:tgtEl>
                                          <p:spTgt spid="635"/>
                                        </p:tgtEl>
                                      </p:cBhvr>
                                    </p:animEffect>
                                  </p:childTnLst>
                                </p:cTn>
                              </p:par>
                              <p:par>
                                <p:cTn id="121" presetID="10" presetClass="entr" presetSubtype="0" fill="hold" nodeType="withEffect">
                                  <p:stCondLst>
                                    <p:cond delay="0"/>
                                  </p:stCondLst>
                                  <p:childTnLst>
                                    <p:set>
                                      <p:cBhvr>
                                        <p:cTn id="122" dur="1" fill="hold">
                                          <p:stCondLst>
                                            <p:cond delay="0"/>
                                          </p:stCondLst>
                                        </p:cTn>
                                        <p:tgtEl>
                                          <p:spTgt spid="636"/>
                                        </p:tgtEl>
                                        <p:attrNameLst>
                                          <p:attrName>style.visibility</p:attrName>
                                        </p:attrNameLst>
                                      </p:cBhvr>
                                      <p:to>
                                        <p:strVal val="visible"/>
                                      </p:to>
                                    </p:set>
                                    <p:animEffect transition="in" filter="fade">
                                      <p:cBhvr>
                                        <p:cTn id="123" dur="1000"/>
                                        <p:tgtEl>
                                          <p:spTgt spid="636"/>
                                        </p:tgtEl>
                                      </p:cBhvr>
                                    </p:animEffect>
                                  </p:childTnLst>
                                </p:cTn>
                              </p:par>
                              <p:par>
                                <p:cTn id="124" presetID="10" presetClass="entr" presetSubtype="0" fill="hold" nodeType="withEffect">
                                  <p:stCondLst>
                                    <p:cond delay="0"/>
                                  </p:stCondLst>
                                  <p:childTnLst>
                                    <p:set>
                                      <p:cBhvr>
                                        <p:cTn id="125" dur="1" fill="hold">
                                          <p:stCondLst>
                                            <p:cond delay="0"/>
                                          </p:stCondLst>
                                        </p:cTn>
                                        <p:tgtEl>
                                          <p:spTgt spid="637"/>
                                        </p:tgtEl>
                                        <p:attrNameLst>
                                          <p:attrName>style.visibility</p:attrName>
                                        </p:attrNameLst>
                                      </p:cBhvr>
                                      <p:to>
                                        <p:strVal val="visible"/>
                                      </p:to>
                                    </p:set>
                                    <p:animEffect transition="in" filter="fade">
                                      <p:cBhvr>
                                        <p:cTn id="126" dur="1000"/>
                                        <p:tgtEl>
                                          <p:spTgt spid="637"/>
                                        </p:tgtEl>
                                      </p:cBhvr>
                                    </p:animEffect>
                                  </p:childTnLst>
                                </p:cTn>
                              </p:par>
                              <p:par>
                                <p:cTn id="127" presetID="10" presetClass="entr" presetSubtype="0" fill="hold" nodeType="withEffect">
                                  <p:stCondLst>
                                    <p:cond delay="0"/>
                                  </p:stCondLst>
                                  <p:childTnLst>
                                    <p:set>
                                      <p:cBhvr>
                                        <p:cTn id="128" dur="1" fill="hold">
                                          <p:stCondLst>
                                            <p:cond delay="0"/>
                                          </p:stCondLst>
                                        </p:cTn>
                                        <p:tgtEl>
                                          <p:spTgt spid="638"/>
                                        </p:tgtEl>
                                        <p:attrNameLst>
                                          <p:attrName>style.visibility</p:attrName>
                                        </p:attrNameLst>
                                      </p:cBhvr>
                                      <p:to>
                                        <p:strVal val="visible"/>
                                      </p:to>
                                    </p:set>
                                    <p:animEffect transition="in" filter="fade">
                                      <p:cBhvr>
                                        <p:cTn id="129" dur="1000"/>
                                        <p:tgtEl>
                                          <p:spTgt spid="638"/>
                                        </p:tgtEl>
                                      </p:cBhvr>
                                    </p:animEffect>
                                  </p:childTnLst>
                                </p:cTn>
                              </p:par>
                              <p:par>
                                <p:cTn id="130" presetID="10" presetClass="entr" presetSubtype="0" fill="hold" nodeType="withEffect">
                                  <p:stCondLst>
                                    <p:cond delay="0"/>
                                  </p:stCondLst>
                                  <p:childTnLst>
                                    <p:set>
                                      <p:cBhvr>
                                        <p:cTn id="131" dur="1" fill="hold">
                                          <p:stCondLst>
                                            <p:cond delay="0"/>
                                          </p:stCondLst>
                                        </p:cTn>
                                        <p:tgtEl>
                                          <p:spTgt spid="639"/>
                                        </p:tgtEl>
                                        <p:attrNameLst>
                                          <p:attrName>style.visibility</p:attrName>
                                        </p:attrNameLst>
                                      </p:cBhvr>
                                      <p:to>
                                        <p:strVal val="visible"/>
                                      </p:to>
                                    </p:set>
                                    <p:animEffect transition="in" filter="fade">
                                      <p:cBhvr>
                                        <p:cTn id="132" dur="1000"/>
                                        <p:tgtEl>
                                          <p:spTgt spid="639"/>
                                        </p:tgtEl>
                                      </p:cBhvr>
                                    </p:animEffect>
                                  </p:childTnLst>
                                </p:cTn>
                              </p:par>
                              <p:par>
                                <p:cTn id="133" presetID="10" presetClass="entr" presetSubtype="0" fill="hold" nodeType="withEffect">
                                  <p:stCondLst>
                                    <p:cond delay="0"/>
                                  </p:stCondLst>
                                  <p:childTnLst>
                                    <p:set>
                                      <p:cBhvr>
                                        <p:cTn id="134" dur="1" fill="hold">
                                          <p:stCondLst>
                                            <p:cond delay="0"/>
                                          </p:stCondLst>
                                        </p:cTn>
                                        <p:tgtEl>
                                          <p:spTgt spid="640"/>
                                        </p:tgtEl>
                                        <p:attrNameLst>
                                          <p:attrName>style.visibility</p:attrName>
                                        </p:attrNameLst>
                                      </p:cBhvr>
                                      <p:to>
                                        <p:strVal val="visible"/>
                                      </p:to>
                                    </p:set>
                                    <p:animEffect transition="in" filter="fade">
                                      <p:cBhvr>
                                        <p:cTn id="135" dur="1000"/>
                                        <p:tgtEl>
                                          <p:spTgt spid="640"/>
                                        </p:tgtEl>
                                      </p:cBhvr>
                                    </p:animEffect>
                                  </p:childTnLst>
                                </p:cTn>
                              </p:par>
                              <p:par>
                                <p:cTn id="136" presetID="10" presetClass="entr" presetSubtype="0" fill="hold" nodeType="withEffect">
                                  <p:stCondLst>
                                    <p:cond delay="0"/>
                                  </p:stCondLst>
                                  <p:childTnLst>
                                    <p:set>
                                      <p:cBhvr>
                                        <p:cTn id="137" dur="1" fill="hold">
                                          <p:stCondLst>
                                            <p:cond delay="0"/>
                                          </p:stCondLst>
                                        </p:cTn>
                                        <p:tgtEl>
                                          <p:spTgt spid="641"/>
                                        </p:tgtEl>
                                        <p:attrNameLst>
                                          <p:attrName>style.visibility</p:attrName>
                                        </p:attrNameLst>
                                      </p:cBhvr>
                                      <p:to>
                                        <p:strVal val="visible"/>
                                      </p:to>
                                    </p:set>
                                    <p:animEffect transition="in" filter="fade">
                                      <p:cBhvr>
                                        <p:cTn id="138" dur="1000"/>
                                        <p:tgtEl>
                                          <p:spTgt spid="641"/>
                                        </p:tgtEl>
                                      </p:cBhvr>
                                    </p:animEffect>
                                  </p:childTnLst>
                                </p:cTn>
                              </p:par>
                              <p:par>
                                <p:cTn id="139" presetID="10" presetClass="entr" presetSubtype="0" fill="hold" nodeType="withEffect">
                                  <p:stCondLst>
                                    <p:cond delay="0"/>
                                  </p:stCondLst>
                                  <p:childTnLst>
                                    <p:set>
                                      <p:cBhvr>
                                        <p:cTn id="140" dur="1" fill="hold">
                                          <p:stCondLst>
                                            <p:cond delay="0"/>
                                          </p:stCondLst>
                                        </p:cTn>
                                        <p:tgtEl>
                                          <p:spTgt spid="642"/>
                                        </p:tgtEl>
                                        <p:attrNameLst>
                                          <p:attrName>style.visibility</p:attrName>
                                        </p:attrNameLst>
                                      </p:cBhvr>
                                      <p:to>
                                        <p:strVal val="visible"/>
                                      </p:to>
                                    </p:set>
                                    <p:animEffect transition="in" filter="fade">
                                      <p:cBhvr>
                                        <p:cTn id="141" dur="1000"/>
                                        <p:tgtEl>
                                          <p:spTgt spid="642"/>
                                        </p:tgtEl>
                                      </p:cBhvr>
                                    </p:animEffect>
                                  </p:childTnLst>
                                </p:cTn>
                              </p:par>
                              <p:par>
                                <p:cTn id="142" presetID="10" presetClass="entr" presetSubtype="0" fill="hold" nodeType="withEffect">
                                  <p:stCondLst>
                                    <p:cond delay="0"/>
                                  </p:stCondLst>
                                  <p:childTnLst>
                                    <p:set>
                                      <p:cBhvr>
                                        <p:cTn id="143" dur="1" fill="hold">
                                          <p:stCondLst>
                                            <p:cond delay="0"/>
                                          </p:stCondLst>
                                        </p:cTn>
                                        <p:tgtEl>
                                          <p:spTgt spid="643"/>
                                        </p:tgtEl>
                                        <p:attrNameLst>
                                          <p:attrName>style.visibility</p:attrName>
                                        </p:attrNameLst>
                                      </p:cBhvr>
                                      <p:to>
                                        <p:strVal val="visible"/>
                                      </p:to>
                                    </p:set>
                                    <p:animEffect transition="in" filter="fade">
                                      <p:cBhvr>
                                        <p:cTn id="144" dur="1000"/>
                                        <p:tgtEl>
                                          <p:spTgt spid="643"/>
                                        </p:tgtEl>
                                      </p:cBhvr>
                                    </p:animEffect>
                                  </p:childTnLst>
                                </p:cTn>
                              </p:par>
                              <p:par>
                                <p:cTn id="145" presetID="10" presetClass="entr" presetSubtype="0" fill="hold" nodeType="withEffect">
                                  <p:stCondLst>
                                    <p:cond delay="0"/>
                                  </p:stCondLst>
                                  <p:childTnLst>
                                    <p:set>
                                      <p:cBhvr>
                                        <p:cTn id="146" dur="1" fill="hold">
                                          <p:stCondLst>
                                            <p:cond delay="0"/>
                                          </p:stCondLst>
                                        </p:cTn>
                                        <p:tgtEl>
                                          <p:spTgt spid="644"/>
                                        </p:tgtEl>
                                        <p:attrNameLst>
                                          <p:attrName>style.visibility</p:attrName>
                                        </p:attrNameLst>
                                      </p:cBhvr>
                                      <p:to>
                                        <p:strVal val="visible"/>
                                      </p:to>
                                    </p:set>
                                    <p:animEffect transition="in" filter="fade">
                                      <p:cBhvr>
                                        <p:cTn id="147" dur="1000"/>
                                        <p:tgtEl>
                                          <p:spTgt spid="644"/>
                                        </p:tgtEl>
                                      </p:cBhvr>
                                    </p:animEffect>
                                  </p:childTnLst>
                                </p:cTn>
                              </p:par>
                              <p:par>
                                <p:cTn id="148" presetID="10" presetClass="entr" presetSubtype="0" fill="hold" nodeType="withEffect">
                                  <p:stCondLst>
                                    <p:cond delay="0"/>
                                  </p:stCondLst>
                                  <p:childTnLst>
                                    <p:set>
                                      <p:cBhvr>
                                        <p:cTn id="149" dur="1" fill="hold">
                                          <p:stCondLst>
                                            <p:cond delay="0"/>
                                          </p:stCondLst>
                                        </p:cTn>
                                        <p:tgtEl>
                                          <p:spTgt spid="645"/>
                                        </p:tgtEl>
                                        <p:attrNameLst>
                                          <p:attrName>style.visibility</p:attrName>
                                        </p:attrNameLst>
                                      </p:cBhvr>
                                      <p:to>
                                        <p:strVal val="visible"/>
                                      </p:to>
                                    </p:set>
                                    <p:animEffect transition="in" filter="fade">
                                      <p:cBhvr>
                                        <p:cTn id="150" dur="1000"/>
                                        <p:tgtEl>
                                          <p:spTgt spid="645"/>
                                        </p:tgtEl>
                                      </p:cBhvr>
                                    </p:animEffect>
                                  </p:childTnLst>
                                </p:cTn>
                              </p:par>
                              <p:par>
                                <p:cTn id="151" presetID="10" presetClass="entr" presetSubtype="0" fill="hold" nodeType="withEffect">
                                  <p:stCondLst>
                                    <p:cond delay="0"/>
                                  </p:stCondLst>
                                  <p:childTnLst>
                                    <p:set>
                                      <p:cBhvr>
                                        <p:cTn id="152" dur="1" fill="hold">
                                          <p:stCondLst>
                                            <p:cond delay="0"/>
                                          </p:stCondLst>
                                        </p:cTn>
                                        <p:tgtEl>
                                          <p:spTgt spid="647"/>
                                        </p:tgtEl>
                                        <p:attrNameLst>
                                          <p:attrName>style.visibility</p:attrName>
                                        </p:attrNameLst>
                                      </p:cBhvr>
                                      <p:to>
                                        <p:strVal val="visible"/>
                                      </p:to>
                                    </p:set>
                                    <p:animEffect transition="in" filter="fade">
                                      <p:cBhvr>
                                        <p:cTn id="153" dur="1000"/>
                                        <p:tgtEl>
                                          <p:spTgt spid="647"/>
                                        </p:tgtEl>
                                      </p:cBhvr>
                                    </p:animEffect>
                                  </p:childTnLst>
                                </p:cTn>
                              </p:par>
                              <p:par>
                                <p:cTn id="154" presetID="10" presetClass="entr" presetSubtype="0" fill="hold" nodeType="withEffect">
                                  <p:stCondLst>
                                    <p:cond delay="0"/>
                                  </p:stCondLst>
                                  <p:childTnLst>
                                    <p:set>
                                      <p:cBhvr>
                                        <p:cTn id="155" dur="1" fill="hold">
                                          <p:stCondLst>
                                            <p:cond delay="0"/>
                                          </p:stCondLst>
                                        </p:cTn>
                                        <p:tgtEl>
                                          <p:spTgt spid="648"/>
                                        </p:tgtEl>
                                        <p:attrNameLst>
                                          <p:attrName>style.visibility</p:attrName>
                                        </p:attrNameLst>
                                      </p:cBhvr>
                                      <p:to>
                                        <p:strVal val="visible"/>
                                      </p:to>
                                    </p:set>
                                    <p:animEffect transition="in" filter="fade">
                                      <p:cBhvr>
                                        <p:cTn id="156" dur="1000"/>
                                        <p:tgtEl>
                                          <p:spTgt spid="648"/>
                                        </p:tgtEl>
                                      </p:cBhvr>
                                    </p:animEffect>
                                  </p:childTnLst>
                                </p:cTn>
                              </p:par>
                              <p:par>
                                <p:cTn id="157" presetID="10" presetClass="entr" presetSubtype="0" fill="hold" nodeType="withEffect">
                                  <p:stCondLst>
                                    <p:cond delay="0"/>
                                  </p:stCondLst>
                                  <p:childTnLst>
                                    <p:set>
                                      <p:cBhvr>
                                        <p:cTn id="158" dur="1" fill="hold">
                                          <p:stCondLst>
                                            <p:cond delay="0"/>
                                          </p:stCondLst>
                                        </p:cTn>
                                        <p:tgtEl>
                                          <p:spTgt spid="649"/>
                                        </p:tgtEl>
                                        <p:attrNameLst>
                                          <p:attrName>style.visibility</p:attrName>
                                        </p:attrNameLst>
                                      </p:cBhvr>
                                      <p:to>
                                        <p:strVal val="visible"/>
                                      </p:to>
                                    </p:set>
                                    <p:animEffect transition="in" filter="fade">
                                      <p:cBhvr>
                                        <p:cTn id="159" dur="1000"/>
                                        <p:tgtEl>
                                          <p:spTgt spid="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EBEB"/>
        </a:solidFill>
        <a:effectLst/>
      </p:bgPr>
    </p:bg>
    <p:spTree>
      <p:nvGrpSpPr>
        <p:cNvPr id="1" name="Shape 654"/>
        <p:cNvGrpSpPr/>
        <p:nvPr/>
      </p:nvGrpSpPr>
      <p:grpSpPr>
        <a:xfrm>
          <a:off x="0" y="0"/>
          <a:ext cx="0" cy="0"/>
          <a:chOff x="0" y="0"/>
          <a:chExt cx="0" cy="0"/>
        </a:xfrm>
      </p:grpSpPr>
      <p:sp>
        <p:nvSpPr>
          <p:cNvPr id="655" name="Google Shape;655;p78"/>
          <p:cNvSpPr/>
          <p:nvPr/>
        </p:nvSpPr>
        <p:spPr>
          <a:xfrm>
            <a:off x="90100" y="-771100"/>
            <a:ext cx="9014100" cy="66858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656" name="Google Shape;656;p78"/>
          <p:cNvSpPr/>
          <p:nvPr/>
        </p:nvSpPr>
        <p:spPr>
          <a:xfrm>
            <a:off x="1683581" y="442229"/>
            <a:ext cx="5826900" cy="42588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657" name="Google Shape;657;p78"/>
          <p:cNvSpPr/>
          <p:nvPr/>
        </p:nvSpPr>
        <p:spPr>
          <a:xfrm>
            <a:off x="2925063" y="1488003"/>
            <a:ext cx="3344100" cy="21675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pic>
        <p:nvPicPr>
          <p:cNvPr id="658" name="Google Shape;658;p78"/>
          <p:cNvPicPr preferRelativeResize="0"/>
          <p:nvPr/>
        </p:nvPicPr>
        <p:blipFill rotWithShape="1">
          <a:blip r:embed="rId3">
            <a:alphaModFix/>
          </a:blip>
          <a:srcRect/>
          <a:stretch/>
        </p:blipFill>
        <p:spPr>
          <a:xfrm>
            <a:off x="4210405" y="416469"/>
            <a:ext cx="723195" cy="770128"/>
          </a:xfrm>
          <a:prstGeom prst="rect">
            <a:avLst/>
          </a:prstGeom>
          <a:noFill/>
          <a:ln>
            <a:noFill/>
          </a:ln>
        </p:spPr>
      </p:pic>
      <p:pic>
        <p:nvPicPr>
          <p:cNvPr id="659" name="Google Shape;659;p78"/>
          <p:cNvPicPr preferRelativeResize="0"/>
          <p:nvPr/>
        </p:nvPicPr>
        <p:blipFill rotWithShape="1">
          <a:blip r:embed="rId3">
            <a:alphaModFix/>
          </a:blip>
          <a:srcRect/>
          <a:stretch/>
        </p:blipFill>
        <p:spPr>
          <a:xfrm>
            <a:off x="4210405" y="1178469"/>
            <a:ext cx="723195" cy="770128"/>
          </a:xfrm>
          <a:prstGeom prst="rect">
            <a:avLst/>
          </a:prstGeom>
          <a:noFill/>
          <a:ln>
            <a:noFill/>
          </a:ln>
        </p:spPr>
      </p:pic>
      <p:pic>
        <p:nvPicPr>
          <p:cNvPr id="660" name="Google Shape;660;p78"/>
          <p:cNvPicPr preferRelativeResize="0"/>
          <p:nvPr/>
        </p:nvPicPr>
        <p:blipFill rotWithShape="1">
          <a:blip r:embed="rId3">
            <a:alphaModFix/>
          </a:blip>
          <a:srcRect/>
          <a:stretch/>
        </p:blipFill>
        <p:spPr>
          <a:xfrm>
            <a:off x="4211294" y="3194894"/>
            <a:ext cx="723195" cy="770128"/>
          </a:xfrm>
          <a:prstGeom prst="rect">
            <a:avLst/>
          </a:prstGeom>
          <a:noFill/>
          <a:ln>
            <a:noFill/>
          </a:ln>
        </p:spPr>
      </p:pic>
      <p:pic>
        <p:nvPicPr>
          <p:cNvPr id="661" name="Google Shape;661;p78"/>
          <p:cNvPicPr preferRelativeResize="0"/>
          <p:nvPr/>
        </p:nvPicPr>
        <p:blipFill rotWithShape="1">
          <a:blip r:embed="rId3">
            <a:alphaModFix/>
          </a:blip>
          <a:srcRect/>
          <a:stretch/>
        </p:blipFill>
        <p:spPr>
          <a:xfrm>
            <a:off x="4211294" y="3956894"/>
            <a:ext cx="723195" cy="770128"/>
          </a:xfrm>
          <a:prstGeom prst="rect">
            <a:avLst/>
          </a:prstGeom>
          <a:noFill/>
          <a:ln>
            <a:noFill/>
          </a:ln>
        </p:spPr>
      </p:pic>
      <p:pic>
        <p:nvPicPr>
          <p:cNvPr id="662" name="Google Shape;662;p78"/>
          <p:cNvPicPr preferRelativeResize="0"/>
          <p:nvPr/>
        </p:nvPicPr>
        <p:blipFill rotWithShape="1">
          <a:blip r:embed="rId3">
            <a:alphaModFix/>
          </a:blip>
          <a:srcRect/>
          <a:stretch/>
        </p:blipFill>
        <p:spPr>
          <a:xfrm>
            <a:off x="5284969" y="2110494"/>
            <a:ext cx="723195" cy="770128"/>
          </a:xfrm>
          <a:prstGeom prst="rect">
            <a:avLst/>
          </a:prstGeom>
          <a:noFill/>
          <a:ln>
            <a:noFill/>
          </a:ln>
        </p:spPr>
      </p:pic>
      <p:pic>
        <p:nvPicPr>
          <p:cNvPr id="663" name="Google Shape;663;p78"/>
          <p:cNvPicPr preferRelativeResize="0"/>
          <p:nvPr/>
        </p:nvPicPr>
        <p:blipFill rotWithShape="1">
          <a:blip r:embed="rId3">
            <a:alphaModFix/>
          </a:blip>
          <a:srcRect/>
          <a:stretch/>
        </p:blipFill>
        <p:spPr>
          <a:xfrm>
            <a:off x="5284969" y="2872494"/>
            <a:ext cx="723195" cy="770128"/>
          </a:xfrm>
          <a:prstGeom prst="rect">
            <a:avLst/>
          </a:prstGeom>
          <a:noFill/>
          <a:ln>
            <a:noFill/>
          </a:ln>
        </p:spPr>
      </p:pic>
      <p:pic>
        <p:nvPicPr>
          <p:cNvPr id="664" name="Google Shape;664;p78"/>
          <p:cNvPicPr preferRelativeResize="0"/>
          <p:nvPr/>
        </p:nvPicPr>
        <p:blipFill rotWithShape="1">
          <a:blip r:embed="rId3">
            <a:alphaModFix/>
          </a:blip>
          <a:srcRect/>
          <a:stretch/>
        </p:blipFill>
        <p:spPr>
          <a:xfrm>
            <a:off x="5311619" y="1280419"/>
            <a:ext cx="723195" cy="770128"/>
          </a:xfrm>
          <a:prstGeom prst="rect">
            <a:avLst/>
          </a:prstGeom>
          <a:noFill/>
          <a:ln>
            <a:noFill/>
          </a:ln>
        </p:spPr>
      </p:pic>
      <p:pic>
        <p:nvPicPr>
          <p:cNvPr id="665" name="Google Shape;665;p78"/>
          <p:cNvPicPr preferRelativeResize="0"/>
          <p:nvPr/>
        </p:nvPicPr>
        <p:blipFill rotWithShape="1">
          <a:blip r:embed="rId3">
            <a:alphaModFix/>
          </a:blip>
          <a:srcRect/>
          <a:stretch/>
        </p:blipFill>
        <p:spPr>
          <a:xfrm>
            <a:off x="5271706" y="4634569"/>
            <a:ext cx="723195" cy="770128"/>
          </a:xfrm>
          <a:prstGeom prst="rect">
            <a:avLst/>
          </a:prstGeom>
          <a:noFill/>
          <a:ln>
            <a:noFill/>
          </a:ln>
        </p:spPr>
      </p:pic>
      <p:pic>
        <p:nvPicPr>
          <p:cNvPr id="666" name="Google Shape;666;p78"/>
          <p:cNvPicPr preferRelativeResize="0"/>
          <p:nvPr/>
        </p:nvPicPr>
        <p:blipFill rotWithShape="1">
          <a:blip r:embed="rId3">
            <a:alphaModFix/>
          </a:blip>
          <a:srcRect/>
          <a:stretch/>
        </p:blipFill>
        <p:spPr>
          <a:xfrm>
            <a:off x="5271706" y="5396569"/>
            <a:ext cx="723195" cy="770128"/>
          </a:xfrm>
          <a:prstGeom prst="rect">
            <a:avLst/>
          </a:prstGeom>
          <a:noFill/>
          <a:ln>
            <a:noFill/>
          </a:ln>
        </p:spPr>
      </p:pic>
      <p:pic>
        <p:nvPicPr>
          <p:cNvPr id="667" name="Google Shape;667;p78"/>
          <p:cNvPicPr preferRelativeResize="0"/>
          <p:nvPr/>
        </p:nvPicPr>
        <p:blipFill rotWithShape="1">
          <a:blip r:embed="rId3">
            <a:alphaModFix/>
          </a:blip>
          <a:srcRect/>
          <a:stretch/>
        </p:blipFill>
        <p:spPr>
          <a:xfrm>
            <a:off x="5298356" y="3804494"/>
            <a:ext cx="723195" cy="770128"/>
          </a:xfrm>
          <a:prstGeom prst="rect">
            <a:avLst/>
          </a:prstGeom>
          <a:noFill/>
          <a:ln>
            <a:noFill/>
          </a:ln>
        </p:spPr>
      </p:pic>
      <p:pic>
        <p:nvPicPr>
          <p:cNvPr id="668" name="Google Shape;668;p78"/>
          <p:cNvPicPr preferRelativeResize="0"/>
          <p:nvPr/>
        </p:nvPicPr>
        <p:blipFill rotWithShape="1">
          <a:blip r:embed="rId3">
            <a:alphaModFix/>
          </a:blip>
          <a:srcRect/>
          <a:stretch/>
        </p:blipFill>
        <p:spPr>
          <a:xfrm>
            <a:off x="6367556" y="1246544"/>
            <a:ext cx="723195" cy="770128"/>
          </a:xfrm>
          <a:prstGeom prst="rect">
            <a:avLst/>
          </a:prstGeom>
          <a:noFill/>
          <a:ln>
            <a:noFill/>
          </a:ln>
        </p:spPr>
      </p:pic>
      <p:pic>
        <p:nvPicPr>
          <p:cNvPr id="669" name="Google Shape;669;p78"/>
          <p:cNvPicPr preferRelativeResize="0"/>
          <p:nvPr/>
        </p:nvPicPr>
        <p:blipFill rotWithShape="1">
          <a:blip r:embed="rId3">
            <a:alphaModFix/>
          </a:blip>
          <a:srcRect/>
          <a:stretch/>
        </p:blipFill>
        <p:spPr>
          <a:xfrm>
            <a:off x="6367556" y="2008544"/>
            <a:ext cx="723195" cy="770128"/>
          </a:xfrm>
          <a:prstGeom prst="rect">
            <a:avLst/>
          </a:prstGeom>
          <a:noFill/>
          <a:ln>
            <a:noFill/>
          </a:ln>
        </p:spPr>
      </p:pic>
      <p:pic>
        <p:nvPicPr>
          <p:cNvPr id="670" name="Google Shape;670;p78"/>
          <p:cNvPicPr preferRelativeResize="0"/>
          <p:nvPr/>
        </p:nvPicPr>
        <p:blipFill rotWithShape="1">
          <a:blip r:embed="rId3">
            <a:alphaModFix/>
          </a:blip>
          <a:srcRect/>
          <a:stretch/>
        </p:blipFill>
        <p:spPr>
          <a:xfrm>
            <a:off x="6394205" y="416469"/>
            <a:ext cx="723195" cy="770128"/>
          </a:xfrm>
          <a:prstGeom prst="rect">
            <a:avLst/>
          </a:prstGeom>
          <a:noFill/>
          <a:ln>
            <a:noFill/>
          </a:ln>
        </p:spPr>
      </p:pic>
      <p:pic>
        <p:nvPicPr>
          <p:cNvPr id="671" name="Google Shape;671;p78"/>
          <p:cNvPicPr preferRelativeResize="0"/>
          <p:nvPr/>
        </p:nvPicPr>
        <p:blipFill rotWithShape="1">
          <a:blip r:embed="rId3">
            <a:alphaModFix/>
          </a:blip>
          <a:srcRect/>
          <a:stretch/>
        </p:blipFill>
        <p:spPr>
          <a:xfrm>
            <a:off x="6354293" y="3770619"/>
            <a:ext cx="723195" cy="770128"/>
          </a:xfrm>
          <a:prstGeom prst="rect">
            <a:avLst/>
          </a:prstGeom>
          <a:noFill/>
          <a:ln>
            <a:noFill/>
          </a:ln>
        </p:spPr>
      </p:pic>
      <p:pic>
        <p:nvPicPr>
          <p:cNvPr id="672" name="Google Shape;672;p78"/>
          <p:cNvPicPr preferRelativeResize="0"/>
          <p:nvPr/>
        </p:nvPicPr>
        <p:blipFill rotWithShape="1">
          <a:blip r:embed="rId3">
            <a:alphaModFix/>
          </a:blip>
          <a:srcRect/>
          <a:stretch/>
        </p:blipFill>
        <p:spPr>
          <a:xfrm>
            <a:off x="6354293" y="4532619"/>
            <a:ext cx="723195" cy="770128"/>
          </a:xfrm>
          <a:prstGeom prst="rect">
            <a:avLst/>
          </a:prstGeom>
          <a:noFill/>
          <a:ln>
            <a:noFill/>
          </a:ln>
        </p:spPr>
      </p:pic>
      <p:pic>
        <p:nvPicPr>
          <p:cNvPr id="673" name="Google Shape;673;p78"/>
          <p:cNvPicPr preferRelativeResize="0"/>
          <p:nvPr/>
        </p:nvPicPr>
        <p:blipFill rotWithShape="1">
          <a:blip r:embed="rId3">
            <a:alphaModFix/>
          </a:blip>
          <a:srcRect/>
          <a:stretch/>
        </p:blipFill>
        <p:spPr>
          <a:xfrm>
            <a:off x="6380944" y="2940544"/>
            <a:ext cx="723195" cy="770128"/>
          </a:xfrm>
          <a:prstGeom prst="rect">
            <a:avLst/>
          </a:prstGeom>
          <a:noFill/>
          <a:ln>
            <a:noFill/>
          </a:ln>
        </p:spPr>
      </p:pic>
      <p:pic>
        <p:nvPicPr>
          <p:cNvPr id="674" name="Google Shape;674;p78"/>
          <p:cNvPicPr preferRelativeResize="0"/>
          <p:nvPr/>
        </p:nvPicPr>
        <p:blipFill rotWithShape="1">
          <a:blip r:embed="rId3">
            <a:alphaModFix/>
          </a:blip>
          <a:srcRect/>
          <a:stretch/>
        </p:blipFill>
        <p:spPr>
          <a:xfrm>
            <a:off x="7311569" y="2238344"/>
            <a:ext cx="723195" cy="770128"/>
          </a:xfrm>
          <a:prstGeom prst="rect">
            <a:avLst/>
          </a:prstGeom>
          <a:noFill/>
          <a:ln>
            <a:noFill/>
          </a:ln>
        </p:spPr>
      </p:pic>
      <p:pic>
        <p:nvPicPr>
          <p:cNvPr id="675" name="Google Shape;675;p78"/>
          <p:cNvPicPr preferRelativeResize="0"/>
          <p:nvPr/>
        </p:nvPicPr>
        <p:blipFill rotWithShape="1">
          <a:blip r:embed="rId3">
            <a:alphaModFix/>
          </a:blip>
          <a:srcRect/>
          <a:stretch/>
        </p:blipFill>
        <p:spPr>
          <a:xfrm>
            <a:off x="7311569" y="3000344"/>
            <a:ext cx="723195" cy="770128"/>
          </a:xfrm>
          <a:prstGeom prst="rect">
            <a:avLst/>
          </a:prstGeom>
          <a:noFill/>
          <a:ln>
            <a:noFill/>
          </a:ln>
        </p:spPr>
      </p:pic>
      <p:pic>
        <p:nvPicPr>
          <p:cNvPr id="676" name="Google Shape;676;p78"/>
          <p:cNvPicPr preferRelativeResize="0"/>
          <p:nvPr/>
        </p:nvPicPr>
        <p:blipFill rotWithShape="1">
          <a:blip r:embed="rId3">
            <a:alphaModFix/>
          </a:blip>
          <a:srcRect/>
          <a:stretch/>
        </p:blipFill>
        <p:spPr>
          <a:xfrm>
            <a:off x="7338218" y="1408269"/>
            <a:ext cx="723195" cy="770128"/>
          </a:xfrm>
          <a:prstGeom prst="rect">
            <a:avLst/>
          </a:prstGeom>
          <a:noFill/>
          <a:ln>
            <a:noFill/>
          </a:ln>
        </p:spPr>
      </p:pic>
      <p:pic>
        <p:nvPicPr>
          <p:cNvPr id="677" name="Google Shape;677;p78"/>
          <p:cNvPicPr preferRelativeResize="0"/>
          <p:nvPr/>
        </p:nvPicPr>
        <p:blipFill rotWithShape="1">
          <a:blip r:embed="rId3">
            <a:alphaModFix/>
          </a:blip>
          <a:srcRect/>
          <a:stretch/>
        </p:blipFill>
        <p:spPr>
          <a:xfrm>
            <a:off x="7298306" y="4762419"/>
            <a:ext cx="723195" cy="770128"/>
          </a:xfrm>
          <a:prstGeom prst="rect">
            <a:avLst/>
          </a:prstGeom>
          <a:noFill/>
          <a:ln>
            <a:noFill/>
          </a:ln>
        </p:spPr>
      </p:pic>
      <p:pic>
        <p:nvPicPr>
          <p:cNvPr id="678" name="Google Shape;678;p78"/>
          <p:cNvPicPr preferRelativeResize="0"/>
          <p:nvPr/>
        </p:nvPicPr>
        <p:blipFill rotWithShape="1">
          <a:blip r:embed="rId3">
            <a:alphaModFix/>
          </a:blip>
          <a:srcRect/>
          <a:stretch/>
        </p:blipFill>
        <p:spPr>
          <a:xfrm>
            <a:off x="7298306" y="5524419"/>
            <a:ext cx="723195" cy="770128"/>
          </a:xfrm>
          <a:prstGeom prst="rect">
            <a:avLst/>
          </a:prstGeom>
          <a:noFill/>
          <a:ln>
            <a:noFill/>
          </a:ln>
        </p:spPr>
      </p:pic>
      <p:pic>
        <p:nvPicPr>
          <p:cNvPr id="679" name="Google Shape;679;p78"/>
          <p:cNvPicPr preferRelativeResize="0"/>
          <p:nvPr/>
        </p:nvPicPr>
        <p:blipFill rotWithShape="1">
          <a:blip r:embed="rId3">
            <a:alphaModFix/>
          </a:blip>
          <a:srcRect/>
          <a:stretch/>
        </p:blipFill>
        <p:spPr>
          <a:xfrm>
            <a:off x="7324955" y="3932344"/>
            <a:ext cx="723195" cy="770128"/>
          </a:xfrm>
          <a:prstGeom prst="rect">
            <a:avLst/>
          </a:prstGeom>
          <a:noFill/>
          <a:ln>
            <a:noFill/>
          </a:ln>
        </p:spPr>
      </p:pic>
      <p:pic>
        <p:nvPicPr>
          <p:cNvPr id="680" name="Google Shape;680;p78"/>
          <p:cNvPicPr preferRelativeResize="0"/>
          <p:nvPr/>
        </p:nvPicPr>
        <p:blipFill rotWithShape="1">
          <a:blip r:embed="rId3">
            <a:alphaModFix/>
          </a:blip>
          <a:srcRect/>
          <a:stretch/>
        </p:blipFill>
        <p:spPr>
          <a:xfrm>
            <a:off x="8394155" y="1374394"/>
            <a:ext cx="723195" cy="770128"/>
          </a:xfrm>
          <a:prstGeom prst="rect">
            <a:avLst/>
          </a:prstGeom>
          <a:noFill/>
          <a:ln>
            <a:noFill/>
          </a:ln>
        </p:spPr>
      </p:pic>
      <p:pic>
        <p:nvPicPr>
          <p:cNvPr id="681" name="Google Shape;681;p78"/>
          <p:cNvPicPr preferRelativeResize="0"/>
          <p:nvPr/>
        </p:nvPicPr>
        <p:blipFill rotWithShape="1">
          <a:blip r:embed="rId3">
            <a:alphaModFix/>
          </a:blip>
          <a:srcRect/>
          <a:stretch/>
        </p:blipFill>
        <p:spPr>
          <a:xfrm>
            <a:off x="8394155" y="2136395"/>
            <a:ext cx="723195" cy="770128"/>
          </a:xfrm>
          <a:prstGeom prst="rect">
            <a:avLst/>
          </a:prstGeom>
          <a:noFill/>
          <a:ln>
            <a:noFill/>
          </a:ln>
        </p:spPr>
      </p:pic>
      <p:pic>
        <p:nvPicPr>
          <p:cNvPr id="682" name="Google Shape;682;p78"/>
          <p:cNvPicPr preferRelativeResize="0"/>
          <p:nvPr/>
        </p:nvPicPr>
        <p:blipFill rotWithShape="1">
          <a:blip r:embed="rId3">
            <a:alphaModFix/>
          </a:blip>
          <a:srcRect/>
          <a:stretch/>
        </p:blipFill>
        <p:spPr>
          <a:xfrm>
            <a:off x="8420806" y="544319"/>
            <a:ext cx="723195" cy="770128"/>
          </a:xfrm>
          <a:prstGeom prst="rect">
            <a:avLst/>
          </a:prstGeom>
          <a:noFill/>
          <a:ln>
            <a:noFill/>
          </a:ln>
        </p:spPr>
      </p:pic>
      <p:pic>
        <p:nvPicPr>
          <p:cNvPr id="683" name="Google Shape;683;p78"/>
          <p:cNvPicPr preferRelativeResize="0"/>
          <p:nvPr/>
        </p:nvPicPr>
        <p:blipFill rotWithShape="1">
          <a:blip r:embed="rId3">
            <a:alphaModFix/>
          </a:blip>
          <a:srcRect/>
          <a:stretch/>
        </p:blipFill>
        <p:spPr>
          <a:xfrm>
            <a:off x="8380894" y="3898469"/>
            <a:ext cx="723195" cy="770128"/>
          </a:xfrm>
          <a:prstGeom prst="rect">
            <a:avLst/>
          </a:prstGeom>
          <a:noFill/>
          <a:ln>
            <a:noFill/>
          </a:ln>
        </p:spPr>
      </p:pic>
      <p:pic>
        <p:nvPicPr>
          <p:cNvPr id="684" name="Google Shape;684;p78"/>
          <p:cNvPicPr preferRelativeResize="0"/>
          <p:nvPr/>
        </p:nvPicPr>
        <p:blipFill rotWithShape="1">
          <a:blip r:embed="rId3">
            <a:alphaModFix/>
          </a:blip>
          <a:srcRect/>
          <a:stretch/>
        </p:blipFill>
        <p:spPr>
          <a:xfrm>
            <a:off x="8380894" y="4660469"/>
            <a:ext cx="723195" cy="770128"/>
          </a:xfrm>
          <a:prstGeom prst="rect">
            <a:avLst/>
          </a:prstGeom>
          <a:noFill/>
          <a:ln>
            <a:noFill/>
          </a:ln>
        </p:spPr>
      </p:pic>
      <p:pic>
        <p:nvPicPr>
          <p:cNvPr id="685" name="Google Shape;685;p78"/>
          <p:cNvPicPr preferRelativeResize="0"/>
          <p:nvPr/>
        </p:nvPicPr>
        <p:blipFill rotWithShape="1">
          <a:blip r:embed="rId3">
            <a:alphaModFix/>
          </a:blip>
          <a:srcRect/>
          <a:stretch/>
        </p:blipFill>
        <p:spPr>
          <a:xfrm>
            <a:off x="8407544" y="3068394"/>
            <a:ext cx="723195" cy="770128"/>
          </a:xfrm>
          <a:prstGeom prst="rect">
            <a:avLst/>
          </a:prstGeom>
          <a:noFill/>
          <a:ln>
            <a:noFill/>
          </a:ln>
        </p:spPr>
      </p:pic>
      <p:pic>
        <p:nvPicPr>
          <p:cNvPr id="686" name="Google Shape;686;p78"/>
          <p:cNvPicPr preferRelativeResize="0"/>
          <p:nvPr/>
        </p:nvPicPr>
        <p:blipFill rotWithShape="1">
          <a:blip r:embed="rId3">
            <a:alphaModFix/>
          </a:blip>
          <a:srcRect/>
          <a:stretch/>
        </p:blipFill>
        <p:spPr>
          <a:xfrm>
            <a:off x="103369" y="2110494"/>
            <a:ext cx="723195" cy="770128"/>
          </a:xfrm>
          <a:prstGeom prst="rect">
            <a:avLst/>
          </a:prstGeom>
          <a:noFill/>
          <a:ln>
            <a:noFill/>
          </a:ln>
        </p:spPr>
      </p:pic>
      <p:pic>
        <p:nvPicPr>
          <p:cNvPr id="687" name="Google Shape;687;p78"/>
          <p:cNvPicPr preferRelativeResize="0"/>
          <p:nvPr/>
        </p:nvPicPr>
        <p:blipFill rotWithShape="1">
          <a:blip r:embed="rId3">
            <a:alphaModFix/>
          </a:blip>
          <a:srcRect/>
          <a:stretch/>
        </p:blipFill>
        <p:spPr>
          <a:xfrm>
            <a:off x="103369" y="2872494"/>
            <a:ext cx="723195" cy="770128"/>
          </a:xfrm>
          <a:prstGeom prst="rect">
            <a:avLst/>
          </a:prstGeom>
          <a:noFill/>
          <a:ln>
            <a:noFill/>
          </a:ln>
        </p:spPr>
      </p:pic>
      <p:pic>
        <p:nvPicPr>
          <p:cNvPr id="688" name="Google Shape;688;p78"/>
          <p:cNvPicPr preferRelativeResize="0"/>
          <p:nvPr/>
        </p:nvPicPr>
        <p:blipFill rotWithShape="1">
          <a:blip r:embed="rId3">
            <a:alphaModFix/>
          </a:blip>
          <a:srcRect/>
          <a:stretch/>
        </p:blipFill>
        <p:spPr>
          <a:xfrm>
            <a:off x="130018" y="1280419"/>
            <a:ext cx="723195" cy="770128"/>
          </a:xfrm>
          <a:prstGeom prst="rect">
            <a:avLst/>
          </a:prstGeom>
          <a:noFill/>
          <a:ln>
            <a:noFill/>
          </a:ln>
        </p:spPr>
      </p:pic>
      <p:pic>
        <p:nvPicPr>
          <p:cNvPr id="689" name="Google Shape;689;p78"/>
          <p:cNvPicPr preferRelativeResize="0"/>
          <p:nvPr/>
        </p:nvPicPr>
        <p:blipFill rotWithShape="1">
          <a:blip r:embed="rId3">
            <a:alphaModFix/>
          </a:blip>
          <a:srcRect/>
          <a:stretch/>
        </p:blipFill>
        <p:spPr>
          <a:xfrm>
            <a:off x="90106" y="4634569"/>
            <a:ext cx="723195" cy="770128"/>
          </a:xfrm>
          <a:prstGeom prst="rect">
            <a:avLst/>
          </a:prstGeom>
          <a:noFill/>
          <a:ln>
            <a:noFill/>
          </a:ln>
        </p:spPr>
      </p:pic>
      <p:pic>
        <p:nvPicPr>
          <p:cNvPr id="690" name="Google Shape;690;p78"/>
          <p:cNvPicPr preferRelativeResize="0"/>
          <p:nvPr/>
        </p:nvPicPr>
        <p:blipFill rotWithShape="1">
          <a:blip r:embed="rId3">
            <a:alphaModFix/>
          </a:blip>
          <a:srcRect/>
          <a:stretch/>
        </p:blipFill>
        <p:spPr>
          <a:xfrm>
            <a:off x="90106" y="5396569"/>
            <a:ext cx="723195" cy="770128"/>
          </a:xfrm>
          <a:prstGeom prst="rect">
            <a:avLst/>
          </a:prstGeom>
          <a:noFill/>
          <a:ln>
            <a:noFill/>
          </a:ln>
        </p:spPr>
      </p:pic>
      <p:pic>
        <p:nvPicPr>
          <p:cNvPr id="691" name="Google Shape;691;p78"/>
          <p:cNvPicPr preferRelativeResize="0"/>
          <p:nvPr/>
        </p:nvPicPr>
        <p:blipFill rotWithShape="1">
          <a:blip r:embed="rId3">
            <a:alphaModFix/>
          </a:blip>
          <a:srcRect/>
          <a:stretch/>
        </p:blipFill>
        <p:spPr>
          <a:xfrm>
            <a:off x="116756" y="3804494"/>
            <a:ext cx="723195" cy="770128"/>
          </a:xfrm>
          <a:prstGeom prst="rect">
            <a:avLst/>
          </a:prstGeom>
          <a:noFill/>
          <a:ln>
            <a:noFill/>
          </a:ln>
        </p:spPr>
      </p:pic>
      <p:pic>
        <p:nvPicPr>
          <p:cNvPr id="692" name="Google Shape;692;p78"/>
          <p:cNvPicPr preferRelativeResize="0"/>
          <p:nvPr/>
        </p:nvPicPr>
        <p:blipFill rotWithShape="1">
          <a:blip r:embed="rId3">
            <a:alphaModFix/>
          </a:blip>
          <a:srcRect/>
          <a:stretch/>
        </p:blipFill>
        <p:spPr>
          <a:xfrm>
            <a:off x="1185956" y="1246544"/>
            <a:ext cx="723195" cy="770128"/>
          </a:xfrm>
          <a:prstGeom prst="rect">
            <a:avLst/>
          </a:prstGeom>
          <a:noFill/>
          <a:ln>
            <a:noFill/>
          </a:ln>
        </p:spPr>
      </p:pic>
      <p:pic>
        <p:nvPicPr>
          <p:cNvPr id="693" name="Google Shape;693;p78"/>
          <p:cNvPicPr preferRelativeResize="0"/>
          <p:nvPr/>
        </p:nvPicPr>
        <p:blipFill rotWithShape="1">
          <a:blip r:embed="rId3">
            <a:alphaModFix/>
          </a:blip>
          <a:srcRect/>
          <a:stretch/>
        </p:blipFill>
        <p:spPr>
          <a:xfrm>
            <a:off x="1185956" y="2008544"/>
            <a:ext cx="723195" cy="770128"/>
          </a:xfrm>
          <a:prstGeom prst="rect">
            <a:avLst/>
          </a:prstGeom>
          <a:noFill/>
          <a:ln>
            <a:noFill/>
          </a:ln>
        </p:spPr>
      </p:pic>
      <p:pic>
        <p:nvPicPr>
          <p:cNvPr id="694" name="Google Shape;694;p78"/>
          <p:cNvPicPr preferRelativeResize="0"/>
          <p:nvPr/>
        </p:nvPicPr>
        <p:blipFill rotWithShape="1">
          <a:blip r:embed="rId3">
            <a:alphaModFix/>
          </a:blip>
          <a:srcRect/>
          <a:stretch/>
        </p:blipFill>
        <p:spPr>
          <a:xfrm>
            <a:off x="1212605" y="416469"/>
            <a:ext cx="723195" cy="770128"/>
          </a:xfrm>
          <a:prstGeom prst="rect">
            <a:avLst/>
          </a:prstGeom>
          <a:noFill/>
          <a:ln>
            <a:noFill/>
          </a:ln>
        </p:spPr>
      </p:pic>
      <p:pic>
        <p:nvPicPr>
          <p:cNvPr id="695" name="Google Shape;695;p78"/>
          <p:cNvPicPr preferRelativeResize="0"/>
          <p:nvPr/>
        </p:nvPicPr>
        <p:blipFill rotWithShape="1">
          <a:blip r:embed="rId3">
            <a:alphaModFix/>
          </a:blip>
          <a:srcRect/>
          <a:stretch/>
        </p:blipFill>
        <p:spPr>
          <a:xfrm>
            <a:off x="1172693" y="3770619"/>
            <a:ext cx="723195" cy="770128"/>
          </a:xfrm>
          <a:prstGeom prst="rect">
            <a:avLst/>
          </a:prstGeom>
          <a:noFill/>
          <a:ln>
            <a:noFill/>
          </a:ln>
        </p:spPr>
      </p:pic>
      <p:pic>
        <p:nvPicPr>
          <p:cNvPr id="696" name="Google Shape;696;p78"/>
          <p:cNvPicPr preferRelativeResize="0"/>
          <p:nvPr/>
        </p:nvPicPr>
        <p:blipFill rotWithShape="1">
          <a:blip r:embed="rId3">
            <a:alphaModFix/>
          </a:blip>
          <a:srcRect/>
          <a:stretch/>
        </p:blipFill>
        <p:spPr>
          <a:xfrm>
            <a:off x="1172693" y="4532619"/>
            <a:ext cx="723195" cy="770128"/>
          </a:xfrm>
          <a:prstGeom prst="rect">
            <a:avLst/>
          </a:prstGeom>
          <a:noFill/>
          <a:ln>
            <a:noFill/>
          </a:ln>
        </p:spPr>
      </p:pic>
      <p:pic>
        <p:nvPicPr>
          <p:cNvPr id="697" name="Google Shape;697;p78"/>
          <p:cNvPicPr preferRelativeResize="0"/>
          <p:nvPr/>
        </p:nvPicPr>
        <p:blipFill rotWithShape="1">
          <a:blip r:embed="rId3">
            <a:alphaModFix/>
          </a:blip>
          <a:srcRect/>
          <a:stretch/>
        </p:blipFill>
        <p:spPr>
          <a:xfrm>
            <a:off x="1199344" y="2940544"/>
            <a:ext cx="723195" cy="770128"/>
          </a:xfrm>
          <a:prstGeom prst="rect">
            <a:avLst/>
          </a:prstGeom>
          <a:noFill/>
          <a:ln>
            <a:noFill/>
          </a:ln>
        </p:spPr>
      </p:pic>
      <p:pic>
        <p:nvPicPr>
          <p:cNvPr id="698" name="Google Shape;698;p78"/>
          <p:cNvPicPr preferRelativeResize="0"/>
          <p:nvPr/>
        </p:nvPicPr>
        <p:blipFill rotWithShape="1">
          <a:blip r:embed="rId3">
            <a:alphaModFix/>
          </a:blip>
          <a:srcRect/>
          <a:stretch/>
        </p:blipFill>
        <p:spPr>
          <a:xfrm>
            <a:off x="2129969" y="2238344"/>
            <a:ext cx="723195" cy="770128"/>
          </a:xfrm>
          <a:prstGeom prst="rect">
            <a:avLst/>
          </a:prstGeom>
          <a:noFill/>
          <a:ln>
            <a:noFill/>
          </a:ln>
        </p:spPr>
      </p:pic>
      <p:pic>
        <p:nvPicPr>
          <p:cNvPr id="699" name="Google Shape;699;p78"/>
          <p:cNvPicPr preferRelativeResize="0"/>
          <p:nvPr/>
        </p:nvPicPr>
        <p:blipFill rotWithShape="1">
          <a:blip r:embed="rId3">
            <a:alphaModFix/>
          </a:blip>
          <a:srcRect/>
          <a:stretch/>
        </p:blipFill>
        <p:spPr>
          <a:xfrm>
            <a:off x="2129969" y="3000344"/>
            <a:ext cx="723195" cy="770128"/>
          </a:xfrm>
          <a:prstGeom prst="rect">
            <a:avLst/>
          </a:prstGeom>
          <a:noFill/>
          <a:ln>
            <a:noFill/>
          </a:ln>
        </p:spPr>
      </p:pic>
      <p:pic>
        <p:nvPicPr>
          <p:cNvPr id="700" name="Google Shape;700;p78"/>
          <p:cNvPicPr preferRelativeResize="0"/>
          <p:nvPr/>
        </p:nvPicPr>
        <p:blipFill rotWithShape="1">
          <a:blip r:embed="rId3">
            <a:alphaModFix/>
          </a:blip>
          <a:srcRect/>
          <a:stretch/>
        </p:blipFill>
        <p:spPr>
          <a:xfrm>
            <a:off x="2156618" y="1408269"/>
            <a:ext cx="723195" cy="770128"/>
          </a:xfrm>
          <a:prstGeom prst="rect">
            <a:avLst/>
          </a:prstGeom>
          <a:noFill/>
          <a:ln>
            <a:noFill/>
          </a:ln>
        </p:spPr>
      </p:pic>
      <p:pic>
        <p:nvPicPr>
          <p:cNvPr id="701" name="Google Shape;701;p78"/>
          <p:cNvPicPr preferRelativeResize="0"/>
          <p:nvPr/>
        </p:nvPicPr>
        <p:blipFill rotWithShape="1">
          <a:blip r:embed="rId3">
            <a:alphaModFix/>
          </a:blip>
          <a:srcRect/>
          <a:stretch/>
        </p:blipFill>
        <p:spPr>
          <a:xfrm>
            <a:off x="2116706" y="4762419"/>
            <a:ext cx="723195" cy="770128"/>
          </a:xfrm>
          <a:prstGeom prst="rect">
            <a:avLst/>
          </a:prstGeom>
          <a:noFill/>
          <a:ln>
            <a:noFill/>
          </a:ln>
        </p:spPr>
      </p:pic>
      <p:pic>
        <p:nvPicPr>
          <p:cNvPr id="702" name="Google Shape;702;p78"/>
          <p:cNvPicPr preferRelativeResize="0"/>
          <p:nvPr/>
        </p:nvPicPr>
        <p:blipFill rotWithShape="1">
          <a:blip r:embed="rId3">
            <a:alphaModFix/>
          </a:blip>
          <a:srcRect/>
          <a:stretch/>
        </p:blipFill>
        <p:spPr>
          <a:xfrm>
            <a:off x="2116706" y="5524419"/>
            <a:ext cx="723195" cy="770128"/>
          </a:xfrm>
          <a:prstGeom prst="rect">
            <a:avLst/>
          </a:prstGeom>
          <a:noFill/>
          <a:ln>
            <a:noFill/>
          </a:ln>
        </p:spPr>
      </p:pic>
      <p:pic>
        <p:nvPicPr>
          <p:cNvPr id="703" name="Google Shape;703;p78"/>
          <p:cNvPicPr preferRelativeResize="0"/>
          <p:nvPr/>
        </p:nvPicPr>
        <p:blipFill rotWithShape="1">
          <a:blip r:embed="rId3">
            <a:alphaModFix/>
          </a:blip>
          <a:srcRect/>
          <a:stretch/>
        </p:blipFill>
        <p:spPr>
          <a:xfrm>
            <a:off x="2143355" y="3932344"/>
            <a:ext cx="723195" cy="770128"/>
          </a:xfrm>
          <a:prstGeom prst="rect">
            <a:avLst/>
          </a:prstGeom>
          <a:noFill/>
          <a:ln>
            <a:noFill/>
          </a:ln>
        </p:spPr>
      </p:pic>
      <p:pic>
        <p:nvPicPr>
          <p:cNvPr id="704" name="Google Shape;704;p78"/>
          <p:cNvPicPr preferRelativeResize="0"/>
          <p:nvPr/>
        </p:nvPicPr>
        <p:blipFill rotWithShape="1">
          <a:blip r:embed="rId3">
            <a:alphaModFix/>
          </a:blip>
          <a:srcRect/>
          <a:stretch/>
        </p:blipFill>
        <p:spPr>
          <a:xfrm>
            <a:off x="3212555" y="1374394"/>
            <a:ext cx="723195" cy="770128"/>
          </a:xfrm>
          <a:prstGeom prst="rect">
            <a:avLst/>
          </a:prstGeom>
          <a:noFill/>
          <a:ln>
            <a:noFill/>
          </a:ln>
        </p:spPr>
      </p:pic>
      <p:pic>
        <p:nvPicPr>
          <p:cNvPr id="705" name="Google Shape;705;p78"/>
          <p:cNvPicPr preferRelativeResize="0"/>
          <p:nvPr/>
        </p:nvPicPr>
        <p:blipFill rotWithShape="1">
          <a:blip r:embed="rId3">
            <a:alphaModFix/>
          </a:blip>
          <a:srcRect/>
          <a:stretch/>
        </p:blipFill>
        <p:spPr>
          <a:xfrm>
            <a:off x="3212555" y="2136395"/>
            <a:ext cx="723195" cy="770128"/>
          </a:xfrm>
          <a:prstGeom prst="rect">
            <a:avLst/>
          </a:prstGeom>
          <a:noFill/>
          <a:ln>
            <a:noFill/>
          </a:ln>
        </p:spPr>
      </p:pic>
      <p:pic>
        <p:nvPicPr>
          <p:cNvPr id="706" name="Google Shape;706;p78"/>
          <p:cNvPicPr preferRelativeResize="0"/>
          <p:nvPr/>
        </p:nvPicPr>
        <p:blipFill rotWithShape="1">
          <a:blip r:embed="rId3">
            <a:alphaModFix/>
          </a:blip>
          <a:srcRect/>
          <a:stretch/>
        </p:blipFill>
        <p:spPr>
          <a:xfrm>
            <a:off x="3199294" y="3898469"/>
            <a:ext cx="723195" cy="770128"/>
          </a:xfrm>
          <a:prstGeom prst="rect">
            <a:avLst/>
          </a:prstGeom>
          <a:noFill/>
          <a:ln>
            <a:noFill/>
          </a:ln>
        </p:spPr>
      </p:pic>
      <p:pic>
        <p:nvPicPr>
          <p:cNvPr id="707" name="Google Shape;707;p78"/>
          <p:cNvPicPr preferRelativeResize="0"/>
          <p:nvPr/>
        </p:nvPicPr>
        <p:blipFill rotWithShape="1">
          <a:blip r:embed="rId3">
            <a:alphaModFix/>
          </a:blip>
          <a:srcRect/>
          <a:stretch/>
        </p:blipFill>
        <p:spPr>
          <a:xfrm>
            <a:off x="3199294" y="4660469"/>
            <a:ext cx="723195" cy="770128"/>
          </a:xfrm>
          <a:prstGeom prst="rect">
            <a:avLst/>
          </a:prstGeom>
          <a:noFill/>
          <a:ln>
            <a:noFill/>
          </a:ln>
        </p:spPr>
      </p:pic>
      <p:pic>
        <p:nvPicPr>
          <p:cNvPr id="708" name="Google Shape;708;p78"/>
          <p:cNvPicPr preferRelativeResize="0"/>
          <p:nvPr/>
        </p:nvPicPr>
        <p:blipFill rotWithShape="1">
          <a:blip r:embed="rId3">
            <a:alphaModFix/>
          </a:blip>
          <a:srcRect/>
          <a:stretch/>
        </p:blipFill>
        <p:spPr>
          <a:xfrm>
            <a:off x="3225944" y="3068394"/>
            <a:ext cx="723195" cy="770128"/>
          </a:xfrm>
          <a:prstGeom prst="rect">
            <a:avLst/>
          </a:prstGeom>
          <a:noFill/>
          <a:ln>
            <a:noFill/>
          </a:ln>
        </p:spPr>
      </p:pic>
      <p:pic>
        <p:nvPicPr>
          <p:cNvPr id="709" name="Google Shape;709;p78"/>
          <p:cNvPicPr preferRelativeResize="0"/>
          <p:nvPr/>
        </p:nvPicPr>
        <p:blipFill rotWithShape="1">
          <a:blip r:embed="rId4">
            <a:alphaModFix/>
          </a:blip>
          <a:srcRect/>
          <a:stretch/>
        </p:blipFill>
        <p:spPr>
          <a:xfrm>
            <a:off x="4991673" y="1782373"/>
            <a:ext cx="319950" cy="319950"/>
          </a:xfrm>
          <a:prstGeom prst="rect">
            <a:avLst/>
          </a:prstGeom>
          <a:noFill/>
          <a:ln>
            <a:noFill/>
          </a:ln>
        </p:spPr>
      </p:pic>
      <p:pic>
        <p:nvPicPr>
          <p:cNvPr id="710" name="Google Shape;710;p78"/>
          <p:cNvPicPr preferRelativeResize="0"/>
          <p:nvPr/>
        </p:nvPicPr>
        <p:blipFill rotWithShape="1">
          <a:blip r:embed="rId5">
            <a:alphaModFix/>
          </a:blip>
          <a:srcRect/>
          <a:stretch/>
        </p:blipFill>
        <p:spPr>
          <a:xfrm>
            <a:off x="3138225" y="994500"/>
            <a:ext cx="319950" cy="319950"/>
          </a:xfrm>
          <a:prstGeom prst="rect">
            <a:avLst/>
          </a:prstGeom>
          <a:noFill/>
          <a:ln>
            <a:noFill/>
          </a:ln>
        </p:spPr>
      </p:pic>
      <p:pic>
        <p:nvPicPr>
          <p:cNvPr id="711" name="Google Shape;711;p78"/>
          <p:cNvPicPr preferRelativeResize="0"/>
          <p:nvPr/>
        </p:nvPicPr>
        <p:blipFill rotWithShape="1">
          <a:blip r:embed="rId6">
            <a:alphaModFix/>
          </a:blip>
          <a:srcRect/>
          <a:stretch/>
        </p:blipFill>
        <p:spPr>
          <a:xfrm>
            <a:off x="4956438" y="3898475"/>
            <a:ext cx="319950" cy="319950"/>
          </a:xfrm>
          <a:prstGeom prst="rect">
            <a:avLst/>
          </a:prstGeom>
          <a:noFill/>
          <a:ln>
            <a:noFill/>
          </a:ln>
        </p:spPr>
      </p:pic>
      <p:pic>
        <p:nvPicPr>
          <p:cNvPr id="712" name="Google Shape;712;p78"/>
          <p:cNvPicPr preferRelativeResize="0"/>
          <p:nvPr/>
        </p:nvPicPr>
        <p:blipFill rotWithShape="1">
          <a:blip r:embed="rId5">
            <a:alphaModFix/>
          </a:blip>
          <a:srcRect/>
          <a:stretch/>
        </p:blipFill>
        <p:spPr>
          <a:xfrm>
            <a:off x="8061175" y="2906525"/>
            <a:ext cx="319950" cy="319950"/>
          </a:xfrm>
          <a:prstGeom prst="rect">
            <a:avLst/>
          </a:prstGeom>
          <a:noFill/>
          <a:ln>
            <a:noFill/>
          </a:ln>
        </p:spPr>
      </p:pic>
      <p:pic>
        <p:nvPicPr>
          <p:cNvPr id="713" name="Google Shape;713;p78"/>
          <p:cNvPicPr preferRelativeResize="0"/>
          <p:nvPr/>
        </p:nvPicPr>
        <p:blipFill rotWithShape="1">
          <a:blip r:embed="rId4">
            <a:alphaModFix/>
          </a:blip>
          <a:srcRect/>
          <a:stretch/>
        </p:blipFill>
        <p:spPr>
          <a:xfrm>
            <a:off x="852973" y="2750611"/>
            <a:ext cx="319950" cy="319950"/>
          </a:xfrm>
          <a:prstGeom prst="rect">
            <a:avLst/>
          </a:prstGeom>
          <a:noFill/>
          <a:ln>
            <a:noFill/>
          </a:ln>
        </p:spPr>
      </p:pic>
      <p:pic>
        <p:nvPicPr>
          <p:cNvPr id="714" name="Google Shape;714;p78"/>
          <p:cNvPicPr preferRelativeResize="0"/>
          <p:nvPr/>
        </p:nvPicPr>
        <p:blipFill rotWithShape="1">
          <a:blip r:embed="rId5">
            <a:alphaModFix/>
          </a:blip>
          <a:srcRect/>
          <a:stretch/>
        </p:blipFill>
        <p:spPr>
          <a:xfrm>
            <a:off x="3909088" y="3144562"/>
            <a:ext cx="319950" cy="319950"/>
          </a:xfrm>
          <a:prstGeom prst="rect">
            <a:avLst/>
          </a:prstGeom>
          <a:noFill/>
          <a:ln>
            <a:noFill/>
          </a:ln>
        </p:spPr>
      </p:pic>
      <p:pic>
        <p:nvPicPr>
          <p:cNvPr id="715" name="Google Shape;715;p78"/>
          <p:cNvPicPr preferRelativeResize="0"/>
          <p:nvPr/>
        </p:nvPicPr>
        <p:blipFill rotWithShape="1">
          <a:blip r:embed="rId7">
            <a:alphaModFix/>
          </a:blip>
          <a:srcRect/>
          <a:stretch/>
        </p:blipFill>
        <p:spPr>
          <a:xfrm>
            <a:off x="5996363" y="3568400"/>
            <a:ext cx="363950" cy="363950"/>
          </a:xfrm>
          <a:prstGeom prst="rect">
            <a:avLst/>
          </a:prstGeom>
          <a:noFill/>
          <a:ln>
            <a:noFill/>
          </a:ln>
        </p:spPr>
      </p:pic>
      <p:pic>
        <p:nvPicPr>
          <p:cNvPr id="716" name="Google Shape;716;p78"/>
          <p:cNvPicPr preferRelativeResize="0"/>
          <p:nvPr/>
        </p:nvPicPr>
        <p:blipFill rotWithShape="1">
          <a:blip r:embed="rId8">
            <a:alphaModFix/>
          </a:blip>
          <a:srcRect/>
          <a:stretch/>
        </p:blipFill>
        <p:spPr>
          <a:xfrm>
            <a:off x="4435500" y="5084625"/>
            <a:ext cx="439800" cy="439800"/>
          </a:xfrm>
          <a:prstGeom prst="rect">
            <a:avLst/>
          </a:prstGeom>
          <a:noFill/>
          <a:ln>
            <a:noFill/>
          </a:ln>
        </p:spPr>
      </p:pic>
      <p:pic>
        <p:nvPicPr>
          <p:cNvPr id="717" name="Google Shape;717;p78"/>
          <p:cNvPicPr preferRelativeResize="0"/>
          <p:nvPr/>
        </p:nvPicPr>
        <p:blipFill rotWithShape="1">
          <a:blip r:embed="rId9">
            <a:alphaModFix/>
          </a:blip>
          <a:srcRect/>
          <a:stretch/>
        </p:blipFill>
        <p:spPr>
          <a:xfrm>
            <a:off x="5271700" y="780675"/>
            <a:ext cx="439800" cy="439800"/>
          </a:xfrm>
          <a:prstGeom prst="rect">
            <a:avLst/>
          </a:prstGeom>
          <a:noFill/>
          <a:ln>
            <a:noFill/>
          </a:ln>
        </p:spPr>
      </p:pic>
      <p:pic>
        <p:nvPicPr>
          <p:cNvPr id="718" name="Google Shape;718;p78"/>
          <p:cNvPicPr preferRelativeResize="0"/>
          <p:nvPr/>
        </p:nvPicPr>
        <p:blipFill rotWithShape="1">
          <a:blip r:embed="rId10">
            <a:alphaModFix/>
          </a:blip>
          <a:srcRect/>
          <a:stretch/>
        </p:blipFill>
        <p:spPr>
          <a:xfrm>
            <a:off x="500425" y="679188"/>
            <a:ext cx="500400" cy="500400"/>
          </a:xfrm>
          <a:prstGeom prst="rect">
            <a:avLst/>
          </a:prstGeom>
          <a:noFill/>
          <a:ln>
            <a:noFill/>
          </a:ln>
        </p:spPr>
      </p:pic>
      <p:pic>
        <p:nvPicPr>
          <p:cNvPr id="719" name="Google Shape;719;p78" descr="Virus " title="Virus "/>
          <p:cNvPicPr preferRelativeResize="0"/>
          <p:nvPr/>
        </p:nvPicPr>
        <p:blipFill rotWithShape="1">
          <a:blip r:embed="rId11">
            <a:alphaModFix/>
          </a:blip>
          <a:srcRect/>
          <a:stretch/>
        </p:blipFill>
        <p:spPr>
          <a:xfrm>
            <a:off x="7549200" y="629225"/>
            <a:ext cx="439800" cy="439800"/>
          </a:xfrm>
          <a:prstGeom prst="rect">
            <a:avLst/>
          </a:prstGeom>
          <a:noFill/>
          <a:ln>
            <a:noFill/>
          </a:ln>
        </p:spPr>
      </p:pic>
      <p:pic>
        <p:nvPicPr>
          <p:cNvPr id="720" name="Google Shape;720;p78"/>
          <p:cNvPicPr preferRelativeResize="0"/>
          <p:nvPr/>
        </p:nvPicPr>
        <p:blipFill rotWithShape="1">
          <a:blip r:embed="rId12">
            <a:alphaModFix/>
          </a:blip>
          <a:srcRect l="19164" t="13192" r="19232" b="12396"/>
          <a:stretch/>
        </p:blipFill>
        <p:spPr>
          <a:xfrm>
            <a:off x="4088388" y="1982450"/>
            <a:ext cx="975775" cy="1178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7"/>
                                        </p:tgtEl>
                                        <p:attrNameLst>
                                          <p:attrName>style.visibility</p:attrName>
                                        </p:attrNameLst>
                                      </p:cBhvr>
                                      <p:to>
                                        <p:strVal val="visible"/>
                                      </p:to>
                                    </p:set>
                                    <p:animEffect transition="in" filter="fade">
                                      <p:cBhvr>
                                        <p:cTn id="7" dur="1000"/>
                                        <p:tgtEl>
                                          <p:spTgt spid="657"/>
                                        </p:tgtEl>
                                      </p:cBhvr>
                                    </p:animEffect>
                                  </p:childTnLst>
                                </p:cTn>
                              </p:par>
                              <p:par>
                                <p:cTn id="8" presetID="10" presetClass="entr" presetSubtype="0" fill="hold" nodeType="withEffect">
                                  <p:stCondLst>
                                    <p:cond delay="0"/>
                                  </p:stCondLst>
                                  <p:childTnLst>
                                    <p:set>
                                      <p:cBhvr>
                                        <p:cTn id="9" dur="1" fill="hold">
                                          <p:stCondLst>
                                            <p:cond delay="0"/>
                                          </p:stCondLst>
                                        </p:cTn>
                                        <p:tgtEl>
                                          <p:spTgt spid="709"/>
                                        </p:tgtEl>
                                        <p:attrNameLst>
                                          <p:attrName>style.visibility</p:attrName>
                                        </p:attrNameLst>
                                      </p:cBhvr>
                                      <p:to>
                                        <p:strVal val="visible"/>
                                      </p:to>
                                    </p:set>
                                    <p:animEffect transition="in" filter="fade">
                                      <p:cBhvr>
                                        <p:cTn id="10" dur="1000"/>
                                        <p:tgtEl>
                                          <p:spTgt spid="709"/>
                                        </p:tgtEl>
                                      </p:cBhvr>
                                    </p:animEffect>
                                  </p:childTnLst>
                                </p:cTn>
                              </p:par>
                              <p:par>
                                <p:cTn id="11" presetID="10" presetClass="entr" presetSubtype="0" fill="hold" nodeType="withEffect">
                                  <p:stCondLst>
                                    <p:cond delay="0"/>
                                  </p:stCondLst>
                                  <p:childTnLst>
                                    <p:set>
                                      <p:cBhvr>
                                        <p:cTn id="12" dur="1" fill="hold">
                                          <p:stCondLst>
                                            <p:cond delay="0"/>
                                          </p:stCondLst>
                                        </p:cTn>
                                        <p:tgtEl>
                                          <p:spTgt spid="714"/>
                                        </p:tgtEl>
                                        <p:attrNameLst>
                                          <p:attrName>style.visibility</p:attrName>
                                        </p:attrNameLst>
                                      </p:cBhvr>
                                      <p:to>
                                        <p:strVal val="visible"/>
                                      </p:to>
                                    </p:set>
                                    <p:animEffect transition="in" filter="fade">
                                      <p:cBhvr>
                                        <p:cTn id="13" dur="1000"/>
                                        <p:tgtEl>
                                          <p:spTgt spid="7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56"/>
                                        </p:tgtEl>
                                        <p:attrNameLst>
                                          <p:attrName>style.visibility</p:attrName>
                                        </p:attrNameLst>
                                      </p:cBhvr>
                                      <p:to>
                                        <p:strVal val="visible"/>
                                      </p:to>
                                    </p:set>
                                    <p:animEffect transition="in" filter="fade">
                                      <p:cBhvr>
                                        <p:cTn id="18" dur="1000"/>
                                        <p:tgtEl>
                                          <p:spTgt spid="656"/>
                                        </p:tgtEl>
                                      </p:cBhvr>
                                    </p:animEffect>
                                  </p:childTnLst>
                                </p:cTn>
                              </p:par>
                              <p:par>
                                <p:cTn id="19" presetID="10" presetClass="entr" presetSubtype="0" fill="hold" nodeType="withEffect">
                                  <p:stCondLst>
                                    <p:cond delay="0"/>
                                  </p:stCondLst>
                                  <p:childTnLst>
                                    <p:set>
                                      <p:cBhvr>
                                        <p:cTn id="20" dur="1" fill="hold">
                                          <p:stCondLst>
                                            <p:cond delay="0"/>
                                          </p:stCondLst>
                                        </p:cTn>
                                        <p:tgtEl>
                                          <p:spTgt spid="710"/>
                                        </p:tgtEl>
                                        <p:attrNameLst>
                                          <p:attrName>style.visibility</p:attrName>
                                        </p:attrNameLst>
                                      </p:cBhvr>
                                      <p:to>
                                        <p:strVal val="visible"/>
                                      </p:to>
                                    </p:set>
                                    <p:animEffect transition="in" filter="fade">
                                      <p:cBhvr>
                                        <p:cTn id="21" dur="1000"/>
                                        <p:tgtEl>
                                          <p:spTgt spid="710"/>
                                        </p:tgtEl>
                                      </p:cBhvr>
                                    </p:animEffect>
                                  </p:childTnLst>
                                </p:cTn>
                              </p:par>
                              <p:par>
                                <p:cTn id="22" presetID="10" presetClass="entr" presetSubtype="0" fill="hold" nodeType="withEffect">
                                  <p:stCondLst>
                                    <p:cond delay="0"/>
                                  </p:stCondLst>
                                  <p:childTnLst>
                                    <p:set>
                                      <p:cBhvr>
                                        <p:cTn id="23" dur="1" fill="hold">
                                          <p:stCondLst>
                                            <p:cond delay="0"/>
                                          </p:stCondLst>
                                        </p:cTn>
                                        <p:tgtEl>
                                          <p:spTgt spid="711"/>
                                        </p:tgtEl>
                                        <p:attrNameLst>
                                          <p:attrName>style.visibility</p:attrName>
                                        </p:attrNameLst>
                                      </p:cBhvr>
                                      <p:to>
                                        <p:strVal val="visible"/>
                                      </p:to>
                                    </p:set>
                                    <p:animEffect transition="in" filter="fade">
                                      <p:cBhvr>
                                        <p:cTn id="24" dur="1000"/>
                                        <p:tgtEl>
                                          <p:spTgt spid="711"/>
                                        </p:tgtEl>
                                      </p:cBhvr>
                                    </p:animEffect>
                                  </p:childTnLst>
                                </p:cTn>
                              </p:par>
                              <p:par>
                                <p:cTn id="25" presetID="10" presetClass="entr" presetSubtype="0" fill="hold" nodeType="withEffect">
                                  <p:stCondLst>
                                    <p:cond delay="0"/>
                                  </p:stCondLst>
                                  <p:childTnLst>
                                    <p:set>
                                      <p:cBhvr>
                                        <p:cTn id="26" dur="1" fill="hold">
                                          <p:stCondLst>
                                            <p:cond delay="0"/>
                                          </p:stCondLst>
                                        </p:cTn>
                                        <p:tgtEl>
                                          <p:spTgt spid="717"/>
                                        </p:tgtEl>
                                        <p:attrNameLst>
                                          <p:attrName>style.visibility</p:attrName>
                                        </p:attrNameLst>
                                      </p:cBhvr>
                                      <p:to>
                                        <p:strVal val="visible"/>
                                      </p:to>
                                    </p:set>
                                    <p:animEffect transition="in" filter="fade">
                                      <p:cBhvr>
                                        <p:cTn id="27" dur="1000"/>
                                        <p:tgtEl>
                                          <p:spTgt spid="717"/>
                                        </p:tgtEl>
                                      </p:cBhvr>
                                    </p:animEffect>
                                  </p:childTnLst>
                                </p:cTn>
                              </p:par>
                              <p:par>
                                <p:cTn id="28" presetID="10" presetClass="entr" presetSubtype="0" fill="hold" nodeType="withEffect">
                                  <p:stCondLst>
                                    <p:cond delay="0"/>
                                  </p:stCondLst>
                                  <p:childTnLst>
                                    <p:set>
                                      <p:cBhvr>
                                        <p:cTn id="29" dur="1" fill="hold">
                                          <p:stCondLst>
                                            <p:cond delay="0"/>
                                          </p:stCondLst>
                                        </p:cTn>
                                        <p:tgtEl>
                                          <p:spTgt spid="715"/>
                                        </p:tgtEl>
                                        <p:attrNameLst>
                                          <p:attrName>style.visibility</p:attrName>
                                        </p:attrNameLst>
                                      </p:cBhvr>
                                      <p:to>
                                        <p:strVal val="visible"/>
                                      </p:to>
                                    </p:set>
                                    <p:animEffect transition="in" filter="fade">
                                      <p:cBhvr>
                                        <p:cTn id="30" dur="1000"/>
                                        <p:tgtEl>
                                          <p:spTgt spid="7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55"/>
                                        </p:tgtEl>
                                        <p:attrNameLst>
                                          <p:attrName>style.visibility</p:attrName>
                                        </p:attrNameLst>
                                      </p:cBhvr>
                                      <p:to>
                                        <p:strVal val="visible"/>
                                      </p:to>
                                    </p:set>
                                    <p:animEffect transition="in" filter="fade">
                                      <p:cBhvr>
                                        <p:cTn id="35" dur="1000"/>
                                        <p:tgtEl>
                                          <p:spTgt spid="655"/>
                                        </p:tgtEl>
                                      </p:cBhvr>
                                    </p:animEffect>
                                  </p:childTnLst>
                                </p:cTn>
                              </p:par>
                              <p:par>
                                <p:cTn id="36" presetID="10" presetClass="entr" presetSubtype="0" fill="hold" nodeType="withEffect">
                                  <p:stCondLst>
                                    <p:cond delay="0"/>
                                  </p:stCondLst>
                                  <p:childTnLst>
                                    <p:set>
                                      <p:cBhvr>
                                        <p:cTn id="37" dur="1" fill="hold">
                                          <p:stCondLst>
                                            <p:cond delay="0"/>
                                          </p:stCondLst>
                                        </p:cTn>
                                        <p:tgtEl>
                                          <p:spTgt spid="712"/>
                                        </p:tgtEl>
                                        <p:attrNameLst>
                                          <p:attrName>style.visibility</p:attrName>
                                        </p:attrNameLst>
                                      </p:cBhvr>
                                      <p:to>
                                        <p:strVal val="visible"/>
                                      </p:to>
                                    </p:set>
                                    <p:animEffect transition="in" filter="fade">
                                      <p:cBhvr>
                                        <p:cTn id="38" dur="1000"/>
                                        <p:tgtEl>
                                          <p:spTgt spid="712"/>
                                        </p:tgtEl>
                                      </p:cBhvr>
                                    </p:animEffect>
                                  </p:childTnLst>
                                </p:cTn>
                              </p:par>
                              <p:par>
                                <p:cTn id="39" presetID="10" presetClass="entr" presetSubtype="0" fill="hold" nodeType="withEffect">
                                  <p:stCondLst>
                                    <p:cond delay="0"/>
                                  </p:stCondLst>
                                  <p:childTnLst>
                                    <p:set>
                                      <p:cBhvr>
                                        <p:cTn id="40" dur="1" fill="hold">
                                          <p:stCondLst>
                                            <p:cond delay="0"/>
                                          </p:stCondLst>
                                        </p:cTn>
                                        <p:tgtEl>
                                          <p:spTgt spid="713"/>
                                        </p:tgtEl>
                                        <p:attrNameLst>
                                          <p:attrName>style.visibility</p:attrName>
                                        </p:attrNameLst>
                                      </p:cBhvr>
                                      <p:to>
                                        <p:strVal val="visible"/>
                                      </p:to>
                                    </p:set>
                                    <p:animEffect transition="in" filter="fade">
                                      <p:cBhvr>
                                        <p:cTn id="41" dur="1000"/>
                                        <p:tgtEl>
                                          <p:spTgt spid="713"/>
                                        </p:tgtEl>
                                      </p:cBhvr>
                                    </p:animEffect>
                                  </p:childTnLst>
                                </p:cTn>
                              </p:par>
                              <p:par>
                                <p:cTn id="42" presetID="10" presetClass="entr" presetSubtype="0" fill="hold" nodeType="withEffect">
                                  <p:stCondLst>
                                    <p:cond delay="0"/>
                                  </p:stCondLst>
                                  <p:childTnLst>
                                    <p:set>
                                      <p:cBhvr>
                                        <p:cTn id="43" dur="1" fill="hold">
                                          <p:stCondLst>
                                            <p:cond delay="0"/>
                                          </p:stCondLst>
                                        </p:cTn>
                                        <p:tgtEl>
                                          <p:spTgt spid="716"/>
                                        </p:tgtEl>
                                        <p:attrNameLst>
                                          <p:attrName>style.visibility</p:attrName>
                                        </p:attrNameLst>
                                      </p:cBhvr>
                                      <p:to>
                                        <p:strVal val="visible"/>
                                      </p:to>
                                    </p:set>
                                    <p:animEffect transition="in" filter="fade">
                                      <p:cBhvr>
                                        <p:cTn id="44" dur="1000"/>
                                        <p:tgtEl>
                                          <p:spTgt spid="716"/>
                                        </p:tgtEl>
                                      </p:cBhvr>
                                    </p:animEffect>
                                  </p:childTnLst>
                                </p:cTn>
                              </p:par>
                              <p:par>
                                <p:cTn id="45" presetID="10" presetClass="entr" presetSubtype="0" fill="hold" nodeType="withEffect">
                                  <p:stCondLst>
                                    <p:cond delay="0"/>
                                  </p:stCondLst>
                                  <p:childTnLst>
                                    <p:set>
                                      <p:cBhvr>
                                        <p:cTn id="46" dur="1" fill="hold">
                                          <p:stCondLst>
                                            <p:cond delay="0"/>
                                          </p:stCondLst>
                                        </p:cTn>
                                        <p:tgtEl>
                                          <p:spTgt spid="719"/>
                                        </p:tgtEl>
                                        <p:attrNameLst>
                                          <p:attrName>style.visibility</p:attrName>
                                        </p:attrNameLst>
                                      </p:cBhvr>
                                      <p:to>
                                        <p:strVal val="visible"/>
                                      </p:to>
                                    </p:set>
                                    <p:animEffect transition="in" filter="fade">
                                      <p:cBhvr>
                                        <p:cTn id="47" dur="1000"/>
                                        <p:tgtEl>
                                          <p:spTgt spid="719"/>
                                        </p:tgtEl>
                                      </p:cBhvr>
                                    </p:animEffect>
                                  </p:childTnLst>
                                </p:cTn>
                              </p:par>
                              <p:par>
                                <p:cTn id="48" presetID="10" presetClass="entr" presetSubtype="0" fill="hold" nodeType="withEffect">
                                  <p:stCondLst>
                                    <p:cond delay="0"/>
                                  </p:stCondLst>
                                  <p:childTnLst>
                                    <p:set>
                                      <p:cBhvr>
                                        <p:cTn id="49" dur="1" fill="hold">
                                          <p:stCondLst>
                                            <p:cond delay="0"/>
                                          </p:stCondLst>
                                        </p:cTn>
                                        <p:tgtEl>
                                          <p:spTgt spid="718"/>
                                        </p:tgtEl>
                                        <p:attrNameLst>
                                          <p:attrName>style.visibility</p:attrName>
                                        </p:attrNameLst>
                                      </p:cBhvr>
                                      <p:to>
                                        <p:strVal val="visible"/>
                                      </p:to>
                                    </p:set>
                                    <p:animEffect transition="in" filter="fade">
                                      <p:cBhvr>
                                        <p:cTn id="50" dur="1000"/>
                                        <p:tgtEl>
                                          <p:spTgt spid="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62"/>
          <p:cNvSpPr txBox="1"/>
          <p:nvPr/>
        </p:nvSpPr>
        <p:spPr>
          <a:xfrm>
            <a:off x="1770125" y="370300"/>
            <a:ext cx="955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1" i="0" u="none" strike="noStrike" cap="none">
                <a:solidFill>
                  <a:schemeClr val="dk1"/>
                </a:solidFill>
                <a:latin typeface="Roboto Slab"/>
                <a:ea typeface="Roboto Slab"/>
                <a:cs typeface="Roboto Slab"/>
                <a:sym typeface="Roboto Slab"/>
              </a:rPr>
              <a:t>Supervisor</a:t>
            </a:r>
            <a:endParaRPr sz="1200">
              <a:latin typeface="Roboto Slab"/>
              <a:ea typeface="Roboto Slab"/>
              <a:cs typeface="Roboto Slab"/>
              <a:sym typeface="Roboto Slab"/>
            </a:endParaRPr>
          </a:p>
        </p:txBody>
      </p:sp>
      <p:sp>
        <p:nvSpPr>
          <p:cNvPr id="344" name="Google Shape;344;p62"/>
          <p:cNvSpPr txBox="1"/>
          <p:nvPr/>
        </p:nvSpPr>
        <p:spPr>
          <a:xfrm>
            <a:off x="6063525" y="370300"/>
            <a:ext cx="12114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1">
                <a:solidFill>
                  <a:schemeClr val="dk1"/>
                </a:solidFill>
                <a:latin typeface="Roboto Slab"/>
                <a:ea typeface="Roboto Slab"/>
                <a:cs typeface="Roboto Slab"/>
                <a:sym typeface="Roboto Slab"/>
              </a:rPr>
              <a:t>Co-Supervisor</a:t>
            </a:r>
            <a:endParaRPr sz="1200">
              <a:latin typeface="Roboto Slab"/>
              <a:ea typeface="Roboto Slab"/>
              <a:cs typeface="Roboto Slab"/>
              <a:sym typeface="Roboto Slab"/>
            </a:endParaRPr>
          </a:p>
        </p:txBody>
      </p:sp>
      <p:pic>
        <p:nvPicPr>
          <p:cNvPr id="345" name="Google Shape;345;p62"/>
          <p:cNvPicPr preferRelativeResize="0"/>
          <p:nvPr/>
        </p:nvPicPr>
        <p:blipFill rotWithShape="1">
          <a:blip r:embed="rId3">
            <a:alphaModFix/>
          </a:blip>
          <a:srcRect/>
          <a:stretch/>
        </p:blipFill>
        <p:spPr>
          <a:xfrm>
            <a:off x="1727278" y="716502"/>
            <a:ext cx="1040909" cy="1189889"/>
          </a:xfrm>
          <a:prstGeom prst="rect">
            <a:avLst/>
          </a:prstGeom>
          <a:noFill/>
          <a:ln>
            <a:noFill/>
          </a:ln>
        </p:spPr>
      </p:pic>
      <p:sp>
        <p:nvSpPr>
          <p:cNvPr id="346" name="Google Shape;346;p62"/>
          <p:cNvSpPr txBox="1"/>
          <p:nvPr/>
        </p:nvSpPr>
        <p:spPr>
          <a:xfrm>
            <a:off x="817175" y="1966673"/>
            <a:ext cx="28611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1" i="0">
                <a:solidFill>
                  <a:schemeClr val="dk1"/>
                </a:solidFill>
                <a:latin typeface="Roboto Slab"/>
                <a:ea typeface="Roboto Slab"/>
                <a:cs typeface="Roboto Slab"/>
                <a:sym typeface="Roboto Slab"/>
              </a:rPr>
              <a:t>Brig Gen Md Abdur Razzak, SUP, psc</a:t>
            </a:r>
            <a:endParaRPr sz="1200" b="1" i="0">
              <a:solidFill>
                <a:schemeClr val="dk1"/>
              </a:solidFill>
              <a:latin typeface="Roboto Slab"/>
              <a:ea typeface="Roboto Slab"/>
              <a:cs typeface="Roboto Slab"/>
              <a:sym typeface="Roboto Slab"/>
            </a:endParaRPr>
          </a:p>
        </p:txBody>
      </p:sp>
      <p:pic>
        <p:nvPicPr>
          <p:cNvPr id="347" name="Google Shape;347;p62"/>
          <p:cNvPicPr preferRelativeResize="0"/>
          <p:nvPr/>
        </p:nvPicPr>
        <p:blipFill rotWithShape="1">
          <a:blip r:embed="rId4">
            <a:alphaModFix/>
          </a:blip>
          <a:srcRect/>
          <a:stretch/>
        </p:blipFill>
        <p:spPr>
          <a:xfrm>
            <a:off x="6084974" y="716502"/>
            <a:ext cx="1168492" cy="1189889"/>
          </a:xfrm>
          <a:prstGeom prst="rect">
            <a:avLst/>
          </a:prstGeom>
          <a:noFill/>
          <a:ln>
            <a:noFill/>
          </a:ln>
        </p:spPr>
      </p:pic>
      <p:sp>
        <p:nvSpPr>
          <p:cNvPr id="348" name="Google Shape;348;p62"/>
          <p:cNvSpPr txBox="1"/>
          <p:nvPr/>
        </p:nvSpPr>
        <p:spPr>
          <a:xfrm>
            <a:off x="5837625" y="1966675"/>
            <a:ext cx="166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1" i="0">
                <a:solidFill>
                  <a:srgbClr val="000000"/>
                </a:solidFill>
                <a:latin typeface="Roboto Slab"/>
                <a:ea typeface="Roboto Slab"/>
                <a:cs typeface="Roboto Slab"/>
                <a:sym typeface="Roboto Slab"/>
              </a:rPr>
              <a:t>Lec Raiyan Rahman</a:t>
            </a:r>
            <a:endParaRPr sz="1200" b="1">
              <a:solidFill>
                <a:schemeClr val="dk1"/>
              </a:solidFill>
              <a:latin typeface="Roboto Slab"/>
              <a:ea typeface="Roboto Slab"/>
              <a:cs typeface="Roboto Slab"/>
              <a:sym typeface="Roboto Slab"/>
            </a:endParaRPr>
          </a:p>
        </p:txBody>
      </p:sp>
      <p:sp>
        <p:nvSpPr>
          <p:cNvPr id="349" name="Google Shape;349;p62"/>
          <p:cNvSpPr txBox="1"/>
          <p:nvPr/>
        </p:nvSpPr>
        <p:spPr>
          <a:xfrm>
            <a:off x="3780900" y="2443475"/>
            <a:ext cx="15822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b="1">
                <a:solidFill>
                  <a:schemeClr val="accent1"/>
                </a:solidFill>
                <a:latin typeface="Roboto Slab"/>
                <a:ea typeface="Roboto Slab"/>
                <a:cs typeface="Roboto Slab"/>
                <a:sym typeface="Roboto Slab"/>
              </a:rPr>
              <a:t>Thesis Members</a:t>
            </a:r>
            <a:endParaRPr>
              <a:solidFill>
                <a:schemeClr val="accent1"/>
              </a:solidFill>
              <a:latin typeface="Roboto Slab"/>
              <a:ea typeface="Roboto Slab"/>
              <a:cs typeface="Roboto Slab"/>
              <a:sym typeface="Roboto Slab"/>
            </a:endParaRPr>
          </a:p>
        </p:txBody>
      </p:sp>
      <p:pic>
        <p:nvPicPr>
          <p:cNvPr id="350" name="Google Shape;350;p62"/>
          <p:cNvPicPr preferRelativeResize="0"/>
          <p:nvPr/>
        </p:nvPicPr>
        <p:blipFill rotWithShape="1">
          <a:blip r:embed="rId5">
            <a:alphaModFix/>
          </a:blip>
          <a:srcRect/>
          <a:stretch/>
        </p:blipFill>
        <p:spPr>
          <a:xfrm>
            <a:off x="1734512" y="2888283"/>
            <a:ext cx="1026414" cy="1296162"/>
          </a:xfrm>
          <a:prstGeom prst="rect">
            <a:avLst/>
          </a:prstGeom>
          <a:noFill/>
          <a:ln>
            <a:noFill/>
          </a:ln>
        </p:spPr>
      </p:pic>
      <p:pic>
        <p:nvPicPr>
          <p:cNvPr id="351" name="Google Shape;351;p62"/>
          <p:cNvPicPr preferRelativeResize="0"/>
          <p:nvPr/>
        </p:nvPicPr>
        <p:blipFill rotWithShape="1">
          <a:blip r:embed="rId6">
            <a:alphaModFix/>
          </a:blip>
          <a:srcRect/>
          <a:stretch/>
        </p:blipFill>
        <p:spPr>
          <a:xfrm>
            <a:off x="6193069" y="2886930"/>
            <a:ext cx="865909" cy="1298863"/>
          </a:xfrm>
          <a:prstGeom prst="rect">
            <a:avLst/>
          </a:prstGeom>
          <a:noFill/>
          <a:ln>
            <a:noFill/>
          </a:ln>
        </p:spPr>
      </p:pic>
      <p:pic>
        <p:nvPicPr>
          <p:cNvPr id="352" name="Google Shape;352;p62"/>
          <p:cNvPicPr preferRelativeResize="0"/>
          <p:nvPr/>
        </p:nvPicPr>
        <p:blipFill rotWithShape="1">
          <a:blip r:embed="rId7">
            <a:alphaModFix/>
          </a:blip>
          <a:srcRect/>
          <a:stretch/>
        </p:blipFill>
        <p:spPr>
          <a:xfrm>
            <a:off x="3914770" y="2888281"/>
            <a:ext cx="1296162" cy="1296162"/>
          </a:xfrm>
          <a:prstGeom prst="rect">
            <a:avLst/>
          </a:prstGeom>
          <a:noFill/>
          <a:ln>
            <a:noFill/>
          </a:ln>
        </p:spPr>
      </p:pic>
      <p:sp>
        <p:nvSpPr>
          <p:cNvPr id="353" name="Google Shape;353;p62"/>
          <p:cNvSpPr txBox="1"/>
          <p:nvPr/>
        </p:nvSpPr>
        <p:spPr>
          <a:xfrm>
            <a:off x="1446712" y="4357350"/>
            <a:ext cx="16020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1">
                <a:solidFill>
                  <a:schemeClr val="dk1"/>
                </a:solidFill>
                <a:latin typeface="Roboto Slab"/>
                <a:ea typeface="Roboto Slab"/>
                <a:cs typeface="Roboto Slab"/>
                <a:sym typeface="Roboto Slab"/>
              </a:rPr>
              <a:t>Md. Abdul Al Emon </a:t>
            </a:r>
            <a:br>
              <a:rPr lang="en" sz="1200" b="1">
                <a:solidFill>
                  <a:schemeClr val="dk1"/>
                </a:solidFill>
                <a:latin typeface="Roboto Slab"/>
                <a:ea typeface="Roboto Slab"/>
                <a:cs typeface="Roboto Slab"/>
                <a:sym typeface="Roboto Slab"/>
              </a:rPr>
            </a:br>
            <a:r>
              <a:rPr lang="en" sz="1200" b="1">
                <a:solidFill>
                  <a:schemeClr val="dk1"/>
                </a:solidFill>
                <a:latin typeface="Roboto Slab"/>
                <a:ea typeface="Roboto Slab"/>
                <a:cs typeface="Roboto Slab"/>
                <a:sym typeface="Roboto Slab"/>
              </a:rPr>
              <a:t>[ 201914049 ]</a:t>
            </a:r>
            <a:endParaRPr sz="1200" b="1">
              <a:solidFill>
                <a:schemeClr val="dk1"/>
              </a:solidFill>
              <a:latin typeface="Roboto Slab"/>
              <a:ea typeface="Roboto Slab"/>
              <a:cs typeface="Roboto Slab"/>
              <a:sym typeface="Roboto Slab"/>
            </a:endParaRPr>
          </a:p>
        </p:txBody>
      </p:sp>
      <p:sp>
        <p:nvSpPr>
          <p:cNvPr id="354" name="Google Shape;354;p62"/>
          <p:cNvSpPr txBox="1"/>
          <p:nvPr/>
        </p:nvSpPr>
        <p:spPr>
          <a:xfrm>
            <a:off x="3930447" y="4357350"/>
            <a:ext cx="12648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200" b="1">
                <a:solidFill>
                  <a:schemeClr val="dk1"/>
                </a:solidFill>
                <a:latin typeface="Roboto Slab"/>
                <a:ea typeface="Roboto Slab"/>
                <a:cs typeface="Roboto Slab"/>
                <a:sym typeface="Roboto Slab"/>
              </a:rPr>
              <a:t>Shad Reza </a:t>
            </a:r>
            <a:br>
              <a:rPr lang="en" sz="1200" b="1">
                <a:solidFill>
                  <a:schemeClr val="dk1"/>
                </a:solidFill>
                <a:latin typeface="Roboto Slab"/>
                <a:ea typeface="Roboto Slab"/>
                <a:cs typeface="Roboto Slab"/>
                <a:sym typeface="Roboto Slab"/>
              </a:rPr>
            </a:br>
            <a:r>
              <a:rPr lang="en" sz="1200" b="1">
                <a:solidFill>
                  <a:schemeClr val="dk1"/>
                </a:solidFill>
                <a:latin typeface="Roboto Slab"/>
                <a:ea typeface="Roboto Slab"/>
                <a:cs typeface="Roboto Slab"/>
                <a:sym typeface="Roboto Slab"/>
              </a:rPr>
              <a:t>[ 201914024 ]</a:t>
            </a:r>
            <a:endParaRPr sz="1200">
              <a:latin typeface="Roboto Slab"/>
              <a:ea typeface="Roboto Slab"/>
              <a:cs typeface="Roboto Slab"/>
              <a:sym typeface="Roboto Slab"/>
            </a:endParaRPr>
          </a:p>
        </p:txBody>
      </p:sp>
      <p:sp>
        <p:nvSpPr>
          <p:cNvPr id="355" name="Google Shape;355;p62"/>
          <p:cNvSpPr txBox="1"/>
          <p:nvPr/>
        </p:nvSpPr>
        <p:spPr>
          <a:xfrm>
            <a:off x="5818878" y="4357350"/>
            <a:ext cx="1700700" cy="438600"/>
          </a:xfrm>
          <a:prstGeom prst="rect">
            <a:avLst/>
          </a:prstGeom>
          <a:noFill/>
          <a:ln>
            <a:noFill/>
          </a:ln>
        </p:spPr>
        <p:txBody>
          <a:bodyPr spcFirstLastPara="1" wrap="square" lIns="68575" tIns="34275" rIns="68575" bIns="34275" anchor="t" anchorCtr="0">
            <a:spAutoFit/>
          </a:bodyPr>
          <a:lstStyle/>
          <a:p>
            <a:pPr algn="r"/>
            <a:r>
              <a:rPr lang="en" sz="1200" b="1">
                <a:solidFill>
                  <a:schemeClr val="dk1"/>
                </a:solidFill>
                <a:latin typeface="Roboto Slab"/>
                <a:ea typeface="Roboto Slab"/>
                <a:cs typeface="Roboto Slab"/>
                <a:sym typeface="Roboto Slab"/>
              </a:rPr>
              <a:t>Abdullah Al Masum </a:t>
            </a:r>
            <a:br>
              <a:rPr lang="en" sz="1200" b="1">
                <a:latin typeface="Roboto Slab"/>
                <a:ea typeface="Roboto Slab"/>
                <a:cs typeface="Roboto Slab"/>
              </a:rPr>
            </a:br>
            <a:r>
              <a:rPr lang="en" sz="1200" b="1">
                <a:solidFill>
                  <a:schemeClr val="dk1"/>
                </a:solidFill>
                <a:latin typeface="Roboto Slab"/>
                <a:ea typeface="Roboto Slab"/>
                <a:cs typeface="Roboto Slab"/>
                <a:sym typeface="Roboto Slab"/>
              </a:rPr>
              <a:t>[ 201914044 ]</a:t>
            </a:r>
            <a:endParaRPr sz="1200">
              <a:solidFill>
                <a:schemeClr val="dk1"/>
              </a:solidFill>
              <a:latin typeface="Roboto Slab"/>
              <a:ea typeface="Roboto Slab"/>
              <a:cs typeface="Roboto Slab"/>
              <a:sym typeface="Roboto Slab"/>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EBEB"/>
        </a:solidFill>
        <a:effectLst/>
      </p:bgPr>
    </p:bg>
    <p:spTree>
      <p:nvGrpSpPr>
        <p:cNvPr id="1" name="Shape 724"/>
        <p:cNvGrpSpPr/>
        <p:nvPr/>
      </p:nvGrpSpPr>
      <p:grpSpPr>
        <a:xfrm>
          <a:off x="0" y="0"/>
          <a:ext cx="0" cy="0"/>
          <a:chOff x="0" y="0"/>
          <a:chExt cx="0" cy="0"/>
        </a:xfrm>
      </p:grpSpPr>
      <p:sp>
        <p:nvSpPr>
          <p:cNvPr id="725" name="Google Shape;725;p79"/>
          <p:cNvSpPr/>
          <p:nvPr/>
        </p:nvSpPr>
        <p:spPr>
          <a:xfrm>
            <a:off x="90100" y="-771100"/>
            <a:ext cx="9014100" cy="66858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726" name="Google Shape;726;p79"/>
          <p:cNvSpPr/>
          <p:nvPr/>
        </p:nvSpPr>
        <p:spPr>
          <a:xfrm>
            <a:off x="1683581" y="442229"/>
            <a:ext cx="5826900" cy="42588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727" name="Google Shape;727;p79"/>
          <p:cNvSpPr/>
          <p:nvPr/>
        </p:nvSpPr>
        <p:spPr>
          <a:xfrm>
            <a:off x="2925063" y="1488003"/>
            <a:ext cx="3344100" cy="21675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pic>
        <p:nvPicPr>
          <p:cNvPr id="728" name="Google Shape;728;p79"/>
          <p:cNvPicPr preferRelativeResize="0"/>
          <p:nvPr/>
        </p:nvPicPr>
        <p:blipFill rotWithShape="1">
          <a:blip r:embed="rId3">
            <a:alphaModFix/>
          </a:blip>
          <a:srcRect/>
          <a:stretch/>
        </p:blipFill>
        <p:spPr>
          <a:xfrm>
            <a:off x="4210405" y="416469"/>
            <a:ext cx="723195" cy="770128"/>
          </a:xfrm>
          <a:prstGeom prst="rect">
            <a:avLst/>
          </a:prstGeom>
          <a:noFill/>
          <a:ln>
            <a:noFill/>
          </a:ln>
        </p:spPr>
      </p:pic>
      <p:pic>
        <p:nvPicPr>
          <p:cNvPr id="729" name="Google Shape;729;p79"/>
          <p:cNvPicPr preferRelativeResize="0"/>
          <p:nvPr/>
        </p:nvPicPr>
        <p:blipFill rotWithShape="1">
          <a:blip r:embed="rId3">
            <a:alphaModFix/>
          </a:blip>
          <a:srcRect/>
          <a:stretch/>
        </p:blipFill>
        <p:spPr>
          <a:xfrm>
            <a:off x="4211294" y="3956894"/>
            <a:ext cx="723195" cy="770128"/>
          </a:xfrm>
          <a:prstGeom prst="rect">
            <a:avLst/>
          </a:prstGeom>
          <a:noFill/>
          <a:ln>
            <a:noFill/>
          </a:ln>
        </p:spPr>
      </p:pic>
      <p:pic>
        <p:nvPicPr>
          <p:cNvPr id="730" name="Google Shape;730;p79"/>
          <p:cNvPicPr preferRelativeResize="0"/>
          <p:nvPr/>
        </p:nvPicPr>
        <p:blipFill rotWithShape="1">
          <a:blip r:embed="rId3">
            <a:alphaModFix/>
          </a:blip>
          <a:srcRect/>
          <a:stretch/>
        </p:blipFill>
        <p:spPr>
          <a:xfrm>
            <a:off x="5284969" y="2872494"/>
            <a:ext cx="723195" cy="770128"/>
          </a:xfrm>
          <a:prstGeom prst="rect">
            <a:avLst/>
          </a:prstGeom>
          <a:noFill/>
          <a:ln>
            <a:noFill/>
          </a:ln>
        </p:spPr>
      </p:pic>
      <p:pic>
        <p:nvPicPr>
          <p:cNvPr id="731" name="Google Shape;731;p79"/>
          <p:cNvPicPr preferRelativeResize="0"/>
          <p:nvPr/>
        </p:nvPicPr>
        <p:blipFill rotWithShape="1">
          <a:blip r:embed="rId3">
            <a:alphaModFix/>
          </a:blip>
          <a:srcRect/>
          <a:stretch/>
        </p:blipFill>
        <p:spPr>
          <a:xfrm>
            <a:off x="5311619" y="1280419"/>
            <a:ext cx="723195" cy="770128"/>
          </a:xfrm>
          <a:prstGeom prst="rect">
            <a:avLst/>
          </a:prstGeom>
          <a:noFill/>
          <a:ln>
            <a:noFill/>
          </a:ln>
        </p:spPr>
      </p:pic>
      <p:pic>
        <p:nvPicPr>
          <p:cNvPr id="732" name="Google Shape;732;p79"/>
          <p:cNvPicPr preferRelativeResize="0"/>
          <p:nvPr/>
        </p:nvPicPr>
        <p:blipFill rotWithShape="1">
          <a:blip r:embed="rId3">
            <a:alphaModFix/>
          </a:blip>
          <a:srcRect/>
          <a:stretch/>
        </p:blipFill>
        <p:spPr>
          <a:xfrm>
            <a:off x="5271706" y="4634569"/>
            <a:ext cx="723195" cy="770128"/>
          </a:xfrm>
          <a:prstGeom prst="rect">
            <a:avLst/>
          </a:prstGeom>
          <a:noFill/>
          <a:ln>
            <a:noFill/>
          </a:ln>
        </p:spPr>
      </p:pic>
      <p:pic>
        <p:nvPicPr>
          <p:cNvPr id="733" name="Google Shape;733;p79"/>
          <p:cNvPicPr preferRelativeResize="0"/>
          <p:nvPr/>
        </p:nvPicPr>
        <p:blipFill rotWithShape="1">
          <a:blip r:embed="rId3">
            <a:alphaModFix/>
          </a:blip>
          <a:srcRect/>
          <a:stretch/>
        </p:blipFill>
        <p:spPr>
          <a:xfrm>
            <a:off x="5271706" y="5396569"/>
            <a:ext cx="723195" cy="770128"/>
          </a:xfrm>
          <a:prstGeom prst="rect">
            <a:avLst/>
          </a:prstGeom>
          <a:noFill/>
          <a:ln>
            <a:noFill/>
          </a:ln>
        </p:spPr>
      </p:pic>
      <p:pic>
        <p:nvPicPr>
          <p:cNvPr id="734" name="Google Shape;734;p79"/>
          <p:cNvPicPr preferRelativeResize="0"/>
          <p:nvPr/>
        </p:nvPicPr>
        <p:blipFill rotWithShape="1">
          <a:blip r:embed="rId3">
            <a:alphaModFix/>
          </a:blip>
          <a:srcRect/>
          <a:stretch/>
        </p:blipFill>
        <p:spPr>
          <a:xfrm>
            <a:off x="5298356" y="3804494"/>
            <a:ext cx="723195" cy="770128"/>
          </a:xfrm>
          <a:prstGeom prst="rect">
            <a:avLst/>
          </a:prstGeom>
          <a:noFill/>
          <a:ln>
            <a:noFill/>
          </a:ln>
        </p:spPr>
      </p:pic>
      <p:pic>
        <p:nvPicPr>
          <p:cNvPr id="735" name="Google Shape;735;p79"/>
          <p:cNvPicPr preferRelativeResize="0"/>
          <p:nvPr/>
        </p:nvPicPr>
        <p:blipFill rotWithShape="1">
          <a:blip r:embed="rId3">
            <a:alphaModFix/>
          </a:blip>
          <a:srcRect/>
          <a:stretch/>
        </p:blipFill>
        <p:spPr>
          <a:xfrm>
            <a:off x="6367556" y="1246544"/>
            <a:ext cx="723195" cy="770128"/>
          </a:xfrm>
          <a:prstGeom prst="rect">
            <a:avLst/>
          </a:prstGeom>
          <a:noFill/>
          <a:ln>
            <a:noFill/>
          </a:ln>
        </p:spPr>
      </p:pic>
      <p:pic>
        <p:nvPicPr>
          <p:cNvPr id="736" name="Google Shape;736;p79"/>
          <p:cNvPicPr preferRelativeResize="0"/>
          <p:nvPr/>
        </p:nvPicPr>
        <p:blipFill rotWithShape="1">
          <a:blip r:embed="rId3">
            <a:alphaModFix/>
          </a:blip>
          <a:srcRect/>
          <a:stretch/>
        </p:blipFill>
        <p:spPr>
          <a:xfrm>
            <a:off x="6367556" y="2008544"/>
            <a:ext cx="723195" cy="770128"/>
          </a:xfrm>
          <a:prstGeom prst="rect">
            <a:avLst/>
          </a:prstGeom>
          <a:noFill/>
          <a:ln>
            <a:noFill/>
          </a:ln>
        </p:spPr>
      </p:pic>
      <p:pic>
        <p:nvPicPr>
          <p:cNvPr id="737" name="Google Shape;737;p79"/>
          <p:cNvPicPr preferRelativeResize="0"/>
          <p:nvPr/>
        </p:nvPicPr>
        <p:blipFill rotWithShape="1">
          <a:blip r:embed="rId3">
            <a:alphaModFix/>
          </a:blip>
          <a:srcRect/>
          <a:stretch/>
        </p:blipFill>
        <p:spPr>
          <a:xfrm>
            <a:off x="6394205" y="416469"/>
            <a:ext cx="723195" cy="770128"/>
          </a:xfrm>
          <a:prstGeom prst="rect">
            <a:avLst/>
          </a:prstGeom>
          <a:noFill/>
          <a:ln>
            <a:noFill/>
          </a:ln>
        </p:spPr>
      </p:pic>
      <p:pic>
        <p:nvPicPr>
          <p:cNvPr id="738" name="Google Shape;738;p79"/>
          <p:cNvPicPr preferRelativeResize="0"/>
          <p:nvPr/>
        </p:nvPicPr>
        <p:blipFill rotWithShape="1">
          <a:blip r:embed="rId3">
            <a:alphaModFix/>
          </a:blip>
          <a:srcRect/>
          <a:stretch/>
        </p:blipFill>
        <p:spPr>
          <a:xfrm>
            <a:off x="6354293" y="3770619"/>
            <a:ext cx="723195" cy="770128"/>
          </a:xfrm>
          <a:prstGeom prst="rect">
            <a:avLst/>
          </a:prstGeom>
          <a:noFill/>
          <a:ln>
            <a:noFill/>
          </a:ln>
        </p:spPr>
      </p:pic>
      <p:pic>
        <p:nvPicPr>
          <p:cNvPr id="739" name="Google Shape;739;p79"/>
          <p:cNvPicPr preferRelativeResize="0"/>
          <p:nvPr/>
        </p:nvPicPr>
        <p:blipFill rotWithShape="1">
          <a:blip r:embed="rId3">
            <a:alphaModFix/>
          </a:blip>
          <a:srcRect/>
          <a:stretch/>
        </p:blipFill>
        <p:spPr>
          <a:xfrm>
            <a:off x="6354293" y="4532619"/>
            <a:ext cx="723195" cy="770128"/>
          </a:xfrm>
          <a:prstGeom prst="rect">
            <a:avLst/>
          </a:prstGeom>
          <a:noFill/>
          <a:ln>
            <a:noFill/>
          </a:ln>
        </p:spPr>
      </p:pic>
      <p:pic>
        <p:nvPicPr>
          <p:cNvPr id="740" name="Google Shape;740;p79"/>
          <p:cNvPicPr preferRelativeResize="0"/>
          <p:nvPr/>
        </p:nvPicPr>
        <p:blipFill rotWithShape="1">
          <a:blip r:embed="rId3">
            <a:alphaModFix/>
          </a:blip>
          <a:srcRect/>
          <a:stretch/>
        </p:blipFill>
        <p:spPr>
          <a:xfrm>
            <a:off x="6380944" y="2940544"/>
            <a:ext cx="723195" cy="770128"/>
          </a:xfrm>
          <a:prstGeom prst="rect">
            <a:avLst/>
          </a:prstGeom>
          <a:noFill/>
          <a:ln>
            <a:noFill/>
          </a:ln>
        </p:spPr>
      </p:pic>
      <p:pic>
        <p:nvPicPr>
          <p:cNvPr id="741" name="Google Shape;741;p79"/>
          <p:cNvPicPr preferRelativeResize="0"/>
          <p:nvPr/>
        </p:nvPicPr>
        <p:blipFill rotWithShape="1">
          <a:blip r:embed="rId3">
            <a:alphaModFix/>
          </a:blip>
          <a:srcRect/>
          <a:stretch/>
        </p:blipFill>
        <p:spPr>
          <a:xfrm>
            <a:off x="7311569" y="2238344"/>
            <a:ext cx="723195" cy="770128"/>
          </a:xfrm>
          <a:prstGeom prst="rect">
            <a:avLst/>
          </a:prstGeom>
          <a:noFill/>
          <a:ln>
            <a:noFill/>
          </a:ln>
        </p:spPr>
      </p:pic>
      <p:pic>
        <p:nvPicPr>
          <p:cNvPr id="742" name="Google Shape;742;p79"/>
          <p:cNvPicPr preferRelativeResize="0"/>
          <p:nvPr/>
        </p:nvPicPr>
        <p:blipFill rotWithShape="1">
          <a:blip r:embed="rId3">
            <a:alphaModFix/>
          </a:blip>
          <a:srcRect/>
          <a:stretch/>
        </p:blipFill>
        <p:spPr>
          <a:xfrm>
            <a:off x="7311569" y="3000344"/>
            <a:ext cx="723195" cy="770128"/>
          </a:xfrm>
          <a:prstGeom prst="rect">
            <a:avLst/>
          </a:prstGeom>
          <a:noFill/>
          <a:ln>
            <a:noFill/>
          </a:ln>
        </p:spPr>
      </p:pic>
      <p:pic>
        <p:nvPicPr>
          <p:cNvPr id="743" name="Google Shape;743;p79"/>
          <p:cNvPicPr preferRelativeResize="0"/>
          <p:nvPr/>
        </p:nvPicPr>
        <p:blipFill rotWithShape="1">
          <a:blip r:embed="rId3">
            <a:alphaModFix/>
          </a:blip>
          <a:srcRect/>
          <a:stretch/>
        </p:blipFill>
        <p:spPr>
          <a:xfrm>
            <a:off x="7338218" y="1408269"/>
            <a:ext cx="723195" cy="770128"/>
          </a:xfrm>
          <a:prstGeom prst="rect">
            <a:avLst/>
          </a:prstGeom>
          <a:noFill/>
          <a:ln>
            <a:noFill/>
          </a:ln>
        </p:spPr>
      </p:pic>
      <p:pic>
        <p:nvPicPr>
          <p:cNvPr id="744" name="Google Shape;744;p79"/>
          <p:cNvPicPr preferRelativeResize="0"/>
          <p:nvPr/>
        </p:nvPicPr>
        <p:blipFill rotWithShape="1">
          <a:blip r:embed="rId3">
            <a:alphaModFix/>
          </a:blip>
          <a:srcRect/>
          <a:stretch/>
        </p:blipFill>
        <p:spPr>
          <a:xfrm>
            <a:off x="7298306" y="4762419"/>
            <a:ext cx="723195" cy="770128"/>
          </a:xfrm>
          <a:prstGeom prst="rect">
            <a:avLst/>
          </a:prstGeom>
          <a:noFill/>
          <a:ln>
            <a:noFill/>
          </a:ln>
        </p:spPr>
      </p:pic>
      <p:pic>
        <p:nvPicPr>
          <p:cNvPr id="745" name="Google Shape;745;p79"/>
          <p:cNvPicPr preferRelativeResize="0"/>
          <p:nvPr/>
        </p:nvPicPr>
        <p:blipFill rotWithShape="1">
          <a:blip r:embed="rId3">
            <a:alphaModFix/>
          </a:blip>
          <a:srcRect/>
          <a:stretch/>
        </p:blipFill>
        <p:spPr>
          <a:xfrm>
            <a:off x="7298306" y="5524419"/>
            <a:ext cx="723195" cy="770128"/>
          </a:xfrm>
          <a:prstGeom prst="rect">
            <a:avLst/>
          </a:prstGeom>
          <a:noFill/>
          <a:ln>
            <a:noFill/>
          </a:ln>
        </p:spPr>
      </p:pic>
      <p:pic>
        <p:nvPicPr>
          <p:cNvPr id="746" name="Google Shape;746;p79"/>
          <p:cNvPicPr preferRelativeResize="0"/>
          <p:nvPr/>
        </p:nvPicPr>
        <p:blipFill rotWithShape="1">
          <a:blip r:embed="rId3">
            <a:alphaModFix/>
          </a:blip>
          <a:srcRect/>
          <a:stretch/>
        </p:blipFill>
        <p:spPr>
          <a:xfrm>
            <a:off x="7324955" y="3932344"/>
            <a:ext cx="723195" cy="770128"/>
          </a:xfrm>
          <a:prstGeom prst="rect">
            <a:avLst/>
          </a:prstGeom>
          <a:noFill/>
          <a:ln>
            <a:noFill/>
          </a:ln>
        </p:spPr>
      </p:pic>
      <p:pic>
        <p:nvPicPr>
          <p:cNvPr id="747" name="Google Shape;747;p79"/>
          <p:cNvPicPr preferRelativeResize="0"/>
          <p:nvPr/>
        </p:nvPicPr>
        <p:blipFill rotWithShape="1">
          <a:blip r:embed="rId3">
            <a:alphaModFix/>
          </a:blip>
          <a:srcRect/>
          <a:stretch/>
        </p:blipFill>
        <p:spPr>
          <a:xfrm>
            <a:off x="8394155" y="1374394"/>
            <a:ext cx="723195" cy="770128"/>
          </a:xfrm>
          <a:prstGeom prst="rect">
            <a:avLst/>
          </a:prstGeom>
          <a:noFill/>
          <a:ln>
            <a:noFill/>
          </a:ln>
        </p:spPr>
      </p:pic>
      <p:pic>
        <p:nvPicPr>
          <p:cNvPr id="748" name="Google Shape;748;p79"/>
          <p:cNvPicPr preferRelativeResize="0"/>
          <p:nvPr/>
        </p:nvPicPr>
        <p:blipFill rotWithShape="1">
          <a:blip r:embed="rId3">
            <a:alphaModFix/>
          </a:blip>
          <a:srcRect/>
          <a:stretch/>
        </p:blipFill>
        <p:spPr>
          <a:xfrm>
            <a:off x="8394155" y="2136395"/>
            <a:ext cx="723195" cy="770128"/>
          </a:xfrm>
          <a:prstGeom prst="rect">
            <a:avLst/>
          </a:prstGeom>
          <a:noFill/>
          <a:ln>
            <a:noFill/>
          </a:ln>
        </p:spPr>
      </p:pic>
      <p:pic>
        <p:nvPicPr>
          <p:cNvPr id="749" name="Google Shape;749;p79"/>
          <p:cNvPicPr preferRelativeResize="0"/>
          <p:nvPr/>
        </p:nvPicPr>
        <p:blipFill rotWithShape="1">
          <a:blip r:embed="rId3">
            <a:alphaModFix/>
          </a:blip>
          <a:srcRect/>
          <a:stretch/>
        </p:blipFill>
        <p:spPr>
          <a:xfrm>
            <a:off x="8420806" y="544319"/>
            <a:ext cx="723195" cy="770128"/>
          </a:xfrm>
          <a:prstGeom prst="rect">
            <a:avLst/>
          </a:prstGeom>
          <a:noFill/>
          <a:ln>
            <a:noFill/>
          </a:ln>
        </p:spPr>
      </p:pic>
      <p:pic>
        <p:nvPicPr>
          <p:cNvPr id="750" name="Google Shape;750;p79"/>
          <p:cNvPicPr preferRelativeResize="0"/>
          <p:nvPr/>
        </p:nvPicPr>
        <p:blipFill rotWithShape="1">
          <a:blip r:embed="rId3">
            <a:alphaModFix/>
          </a:blip>
          <a:srcRect/>
          <a:stretch/>
        </p:blipFill>
        <p:spPr>
          <a:xfrm>
            <a:off x="8380894" y="3898469"/>
            <a:ext cx="723195" cy="770128"/>
          </a:xfrm>
          <a:prstGeom prst="rect">
            <a:avLst/>
          </a:prstGeom>
          <a:noFill/>
          <a:ln>
            <a:noFill/>
          </a:ln>
        </p:spPr>
      </p:pic>
      <p:pic>
        <p:nvPicPr>
          <p:cNvPr id="751" name="Google Shape;751;p79"/>
          <p:cNvPicPr preferRelativeResize="0"/>
          <p:nvPr/>
        </p:nvPicPr>
        <p:blipFill rotWithShape="1">
          <a:blip r:embed="rId3">
            <a:alphaModFix/>
          </a:blip>
          <a:srcRect/>
          <a:stretch/>
        </p:blipFill>
        <p:spPr>
          <a:xfrm>
            <a:off x="8380894" y="4660469"/>
            <a:ext cx="723195" cy="770128"/>
          </a:xfrm>
          <a:prstGeom prst="rect">
            <a:avLst/>
          </a:prstGeom>
          <a:noFill/>
          <a:ln>
            <a:noFill/>
          </a:ln>
        </p:spPr>
      </p:pic>
      <p:pic>
        <p:nvPicPr>
          <p:cNvPr id="752" name="Google Shape;752;p79"/>
          <p:cNvPicPr preferRelativeResize="0"/>
          <p:nvPr/>
        </p:nvPicPr>
        <p:blipFill rotWithShape="1">
          <a:blip r:embed="rId3">
            <a:alphaModFix/>
          </a:blip>
          <a:srcRect/>
          <a:stretch/>
        </p:blipFill>
        <p:spPr>
          <a:xfrm>
            <a:off x="8407544" y="3068394"/>
            <a:ext cx="723195" cy="770128"/>
          </a:xfrm>
          <a:prstGeom prst="rect">
            <a:avLst/>
          </a:prstGeom>
          <a:noFill/>
          <a:ln>
            <a:noFill/>
          </a:ln>
        </p:spPr>
      </p:pic>
      <p:pic>
        <p:nvPicPr>
          <p:cNvPr id="753" name="Google Shape;753;p79"/>
          <p:cNvPicPr preferRelativeResize="0"/>
          <p:nvPr/>
        </p:nvPicPr>
        <p:blipFill rotWithShape="1">
          <a:blip r:embed="rId3">
            <a:alphaModFix/>
          </a:blip>
          <a:srcRect/>
          <a:stretch/>
        </p:blipFill>
        <p:spPr>
          <a:xfrm>
            <a:off x="103369" y="2110494"/>
            <a:ext cx="723195" cy="770128"/>
          </a:xfrm>
          <a:prstGeom prst="rect">
            <a:avLst/>
          </a:prstGeom>
          <a:noFill/>
          <a:ln>
            <a:noFill/>
          </a:ln>
        </p:spPr>
      </p:pic>
      <p:pic>
        <p:nvPicPr>
          <p:cNvPr id="754" name="Google Shape;754;p79"/>
          <p:cNvPicPr preferRelativeResize="0"/>
          <p:nvPr/>
        </p:nvPicPr>
        <p:blipFill rotWithShape="1">
          <a:blip r:embed="rId3">
            <a:alphaModFix/>
          </a:blip>
          <a:srcRect/>
          <a:stretch/>
        </p:blipFill>
        <p:spPr>
          <a:xfrm>
            <a:off x="103369" y="2872494"/>
            <a:ext cx="723195" cy="770128"/>
          </a:xfrm>
          <a:prstGeom prst="rect">
            <a:avLst/>
          </a:prstGeom>
          <a:noFill/>
          <a:ln>
            <a:noFill/>
          </a:ln>
        </p:spPr>
      </p:pic>
      <p:pic>
        <p:nvPicPr>
          <p:cNvPr id="755" name="Google Shape;755;p79"/>
          <p:cNvPicPr preferRelativeResize="0"/>
          <p:nvPr/>
        </p:nvPicPr>
        <p:blipFill rotWithShape="1">
          <a:blip r:embed="rId3">
            <a:alphaModFix/>
          </a:blip>
          <a:srcRect/>
          <a:stretch/>
        </p:blipFill>
        <p:spPr>
          <a:xfrm>
            <a:off x="130018" y="1280419"/>
            <a:ext cx="723195" cy="770128"/>
          </a:xfrm>
          <a:prstGeom prst="rect">
            <a:avLst/>
          </a:prstGeom>
          <a:noFill/>
          <a:ln>
            <a:noFill/>
          </a:ln>
        </p:spPr>
      </p:pic>
      <p:pic>
        <p:nvPicPr>
          <p:cNvPr id="756" name="Google Shape;756;p79"/>
          <p:cNvPicPr preferRelativeResize="0"/>
          <p:nvPr/>
        </p:nvPicPr>
        <p:blipFill rotWithShape="1">
          <a:blip r:embed="rId3">
            <a:alphaModFix/>
          </a:blip>
          <a:srcRect/>
          <a:stretch/>
        </p:blipFill>
        <p:spPr>
          <a:xfrm>
            <a:off x="90106" y="4634569"/>
            <a:ext cx="723195" cy="770128"/>
          </a:xfrm>
          <a:prstGeom prst="rect">
            <a:avLst/>
          </a:prstGeom>
          <a:noFill/>
          <a:ln>
            <a:noFill/>
          </a:ln>
        </p:spPr>
      </p:pic>
      <p:pic>
        <p:nvPicPr>
          <p:cNvPr id="757" name="Google Shape;757;p79"/>
          <p:cNvPicPr preferRelativeResize="0"/>
          <p:nvPr/>
        </p:nvPicPr>
        <p:blipFill rotWithShape="1">
          <a:blip r:embed="rId3">
            <a:alphaModFix/>
          </a:blip>
          <a:srcRect/>
          <a:stretch/>
        </p:blipFill>
        <p:spPr>
          <a:xfrm>
            <a:off x="90106" y="5396569"/>
            <a:ext cx="723195" cy="770128"/>
          </a:xfrm>
          <a:prstGeom prst="rect">
            <a:avLst/>
          </a:prstGeom>
          <a:noFill/>
          <a:ln>
            <a:noFill/>
          </a:ln>
        </p:spPr>
      </p:pic>
      <p:pic>
        <p:nvPicPr>
          <p:cNvPr id="758" name="Google Shape;758;p79"/>
          <p:cNvPicPr preferRelativeResize="0"/>
          <p:nvPr/>
        </p:nvPicPr>
        <p:blipFill rotWithShape="1">
          <a:blip r:embed="rId3">
            <a:alphaModFix/>
          </a:blip>
          <a:srcRect/>
          <a:stretch/>
        </p:blipFill>
        <p:spPr>
          <a:xfrm>
            <a:off x="116756" y="3804494"/>
            <a:ext cx="723195" cy="770128"/>
          </a:xfrm>
          <a:prstGeom prst="rect">
            <a:avLst/>
          </a:prstGeom>
          <a:noFill/>
          <a:ln>
            <a:noFill/>
          </a:ln>
        </p:spPr>
      </p:pic>
      <p:pic>
        <p:nvPicPr>
          <p:cNvPr id="759" name="Google Shape;759;p79"/>
          <p:cNvPicPr preferRelativeResize="0"/>
          <p:nvPr/>
        </p:nvPicPr>
        <p:blipFill rotWithShape="1">
          <a:blip r:embed="rId3">
            <a:alphaModFix/>
          </a:blip>
          <a:srcRect/>
          <a:stretch/>
        </p:blipFill>
        <p:spPr>
          <a:xfrm>
            <a:off x="1185956" y="1246544"/>
            <a:ext cx="723195" cy="770128"/>
          </a:xfrm>
          <a:prstGeom prst="rect">
            <a:avLst/>
          </a:prstGeom>
          <a:noFill/>
          <a:ln>
            <a:noFill/>
          </a:ln>
        </p:spPr>
      </p:pic>
      <p:pic>
        <p:nvPicPr>
          <p:cNvPr id="760" name="Google Shape;760;p79"/>
          <p:cNvPicPr preferRelativeResize="0"/>
          <p:nvPr/>
        </p:nvPicPr>
        <p:blipFill rotWithShape="1">
          <a:blip r:embed="rId3">
            <a:alphaModFix/>
          </a:blip>
          <a:srcRect/>
          <a:stretch/>
        </p:blipFill>
        <p:spPr>
          <a:xfrm>
            <a:off x="1185956" y="2008544"/>
            <a:ext cx="723195" cy="770128"/>
          </a:xfrm>
          <a:prstGeom prst="rect">
            <a:avLst/>
          </a:prstGeom>
          <a:noFill/>
          <a:ln>
            <a:noFill/>
          </a:ln>
        </p:spPr>
      </p:pic>
      <p:pic>
        <p:nvPicPr>
          <p:cNvPr id="761" name="Google Shape;761;p79"/>
          <p:cNvPicPr preferRelativeResize="0"/>
          <p:nvPr/>
        </p:nvPicPr>
        <p:blipFill rotWithShape="1">
          <a:blip r:embed="rId3">
            <a:alphaModFix/>
          </a:blip>
          <a:srcRect/>
          <a:stretch/>
        </p:blipFill>
        <p:spPr>
          <a:xfrm>
            <a:off x="1212605" y="416469"/>
            <a:ext cx="723195" cy="770128"/>
          </a:xfrm>
          <a:prstGeom prst="rect">
            <a:avLst/>
          </a:prstGeom>
          <a:noFill/>
          <a:ln>
            <a:noFill/>
          </a:ln>
        </p:spPr>
      </p:pic>
      <p:pic>
        <p:nvPicPr>
          <p:cNvPr id="762" name="Google Shape;762;p79"/>
          <p:cNvPicPr preferRelativeResize="0"/>
          <p:nvPr/>
        </p:nvPicPr>
        <p:blipFill rotWithShape="1">
          <a:blip r:embed="rId3">
            <a:alphaModFix/>
          </a:blip>
          <a:srcRect/>
          <a:stretch/>
        </p:blipFill>
        <p:spPr>
          <a:xfrm>
            <a:off x="1172693" y="3770619"/>
            <a:ext cx="723195" cy="770128"/>
          </a:xfrm>
          <a:prstGeom prst="rect">
            <a:avLst/>
          </a:prstGeom>
          <a:noFill/>
          <a:ln>
            <a:noFill/>
          </a:ln>
        </p:spPr>
      </p:pic>
      <p:pic>
        <p:nvPicPr>
          <p:cNvPr id="763" name="Google Shape;763;p79"/>
          <p:cNvPicPr preferRelativeResize="0"/>
          <p:nvPr/>
        </p:nvPicPr>
        <p:blipFill rotWithShape="1">
          <a:blip r:embed="rId3">
            <a:alphaModFix/>
          </a:blip>
          <a:srcRect/>
          <a:stretch/>
        </p:blipFill>
        <p:spPr>
          <a:xfrm>
            <a:off x="1172693" y="4532619"/>
            <a:ext cx="723195" cy="770128"/>
          </a:xfrm>
          <a:prstGeom prst="rect">
            <a:avLst/>
          </a:prstGeom>
          <a:noFill/>
          <a:ln>
            <a:noFill/>
          </a:ln>
        </p:spPr>
      </p:pic>
      <p:pic>
        <p:nvPicPr>
          <p:cNvPr id="764" name="Google Shape;764;p79"/>
          <p:cNvPicPr preferRelativeResize="0"/>
          <p:nvPr/>
        </p:nvPicPr>
        <p:blipFill rotWithShape="1">
          <a:blip r:embed="rId3">
            <a:alphaModFix/>
          </a:blip>
          <a:srcRect/>
          <a:stretch/>
        </p:blipFill>
        <p:spPr>
          <a:xfrm>
            <a:off x="1199344" y="2940544"/>
            <a:ext cx="723195" cy="770128"/>
          </a:xfrm>
          <a:prstGeom prst="rect">
            <a:avLst/>
          </a:prstGeom>
          <a:noFill/>
          <a:ln>
            <a:noFill/>
          </a:ln>
        </p:spPr>
      </p:pic>
      <p:pic>
        <p:nvPicPr>
          <p:cNvPr id="765" name="Google Shape;765;p79"/>
          <p:cNvPicPr preferRelativeResize="0"/>
          <p:nvPr/>
        </p:nvPicPr>
        <p:blipFill rotWithShape="1">
          <a:blip r:embed="rId3">
            <a:alphaModFix/>
          </a:blip>
          <a:srcRect/>
          <a:stretch/>
        </p:blipFill>
        <p:spPr>
          <a:xfrm>
            <a:off x="2129969" y="2238344"/>
            <a:ext cx="723195" cy="770128"/>
          </a:xfrm>
          <a:prstGeom prst="rect">
            <a:avLst/>
          </a:prstGeom>
          <a:noFill/>
          <a:ln>
            <a:noFill/>
          </a:ln>
        </p:spPr>
      </p:pic>
      <p:pic>
        <p:nvPicPr>
          <p:cNvPr id="766" name="Google Shape;766;p79"/>
          <p:cNvPicPr preferRelativeResize="0"/>
          <p:nvPr/>
        </p:nvPicPr>
        <p:blipFill rotWithShape="1">
          <a:blip r:embed="rId3">
            <a:alphaModFix/>
          </a:blip>
          <a:srcRect/>
          <a:stretch/>
        </p:blipFill>
        <p:spPr>
          <a:xfrm>
            <a:off x="2129969" y="3000344"/>
            <a:ext cx="723195" cy="770128"/>
          </a:xfrm>
          <a:prstGeom prst="rect">
            <a:avLst/>
          </a:prstGeom>
          <a:noFill/>
          <a:ln>
            <a:noFill/>
          </a:ln>
        </p:spPr>
      </p:pic>
      <p:pic>
        <p:nvPicPr>
          <p:cNvPr id="767" name="Google Shape;767;p79"/>
          <p:cNvPicPr preferRelativeResize="0"/>
          <p:nvPr/>
        </p:nvPicPr>
        <p:blipFill rotWithShape="1">
          <a:blip r:embed="rId3">
            <a:alphaModFix/>
          </a:blip>
          <a:srcRect/>
          <a:stretch/>
        </p:blipFill>
        <p:spPr>
          <a:xfrm>
            <a:off x="2156618" y="1408269"/>
            <a:ext cx="723195" cy="770128"/>
          </a:xfrm>
          <a:prstGeom prst="rect">
            <a:avLst/>
          </a:prstGeom>
          <a:noFill/>
          <a:ln>
            <a:noFill/>
          </a:ln>
        </p:spPr>
      </p:pic>
      <p:pic>
        <p:nvPicPr>
          <p:cNvPr id="768" name="Google Shape;768;p79"/>
          <p:cNvPicPr preferRelativeResize="0"/>
          <p:nvPr/>
        </p:nvPicPr>
        <p:blipFill rotWithShape="1">
          <a:blip r:embed="rId3">
            <a:alphaModFix/>
          </a:blip>
          <a:srcRect/>
          <a:stretch/>
        </p:blipFill>
        <p:spPr>
          <a:xfrm>
            <a:off x="2116706" y="4762419"/>
            <a:ext cx="723195" cy="770128"/>
          </a:xfrm>
          <a:prstGeom prst="rect">
            <a:avLst/>
          </a:prstGeom>
          <a:noFill/>
          <a:ln>
            <a:noFill/>
          </a:ln>
        </p:spPr>
      </p:pic>
      <p:pic>
        <p:nvPicPr>
          <p:cNvPr id="769" name="Google Shape;769;p79"/>
          <p:cNvPicPr preferRelativeResize="0"/>
          <p:nvPr/>
        </p:nvPicPr>
        <p:blipFill rotWithShape="1">
          <a:blip r:embed="rId3">
            <a:alphaModFix/>
          </a:blip>
          <a:srcRect/>
          <a:stretch/>
        </p:blipFill>
        <p:spPr>
          <a:xfrm>
            <a:off x="2116706" y="5524419"/>
            <a:ext cx="723195" cy="770128"/>
          </a:xfrm>
          <a:prstGeom prst="rect">
            <a:avLst/>
          </a:prstGeom>
          <a:noFill/>
          <a:ln>
            <a:noFill/>
          </a:ln>
        </p:spPr>
      </p:pic>
      <p:pic>
        <p:nvPicPr>
          <p:cNvPr id="770" name="Google Shape;770;p79"/>
          <p:cNvPicPr preferRelativeResize="0"/>
          <p:nvPr/>
        </p:nvPicPr>
        <p:blipFill rotWithShape="1">
          <a:blip r:embed="rId3">
            <a:alphaModFix/>
          </a:blip>
          <a:srcRect/>
          <a:stretch/>
        </p:blipFill>
        <p:spPr>
          <a:xfrm>
            <a:off x="2143355" y="3932344"/>
            <a:ext cx="723195" cy="770128"/>
          </a:xfrm>
          <a:prstGeom prst="rect">
            <a:avLst/>
          </a:prstGeom>
          <a:noFill/>
          <a:ln>
            <a:noFill/>
          </a:ln>
        </p:spPr>
      </p:pic>
      <p:pic>
        <p:nvPicPr>
          <p:cNvPr id="771" name="Google Shape;771;p79"/>
          <p:cNvPicPr preferRelativeResize="0"/>
          <p:nvPr/>
        </p:nvPicPr>
        <p:blipFill rotWithShape="1">
          <a:blip r:embed="rId3">
            <a:alphaModFix/>
          </a:blip>
          <a:srcRect/>
          <a:stretch/>
        </p:blipFill>
        <p:spPr>
          <a:xfrm>
            <a:off x="3212555" y="1374394"/>
            <a:ext cx="723195" cy="770128"/>
          </a:xfrm>
          <a:prstGeom prst="rect">
            <a:avLst/>
          </a:prstGeom>
          <a:noFill/>
          <a:ln>
            <a:noFill/>
          </a:ln>
        </p:spPr>
      </p:pic>
      <p:pic>
        <p:nvPicPr>
          <p:cNvPr id="772" name="Google Shape;772;p79"/>
          <p:cNvPicPr preferRelativeResize="0"/>
          <p:nvPr/>
        </p:nvPicPr>
        <p:blipFill rotWithShape="1">
          <a:blip r:embed="rId3">
            <a:alphaModFix/>
          </a:blip>
          <a:srcRect/>
          <a:stretch/>
        </p:blipFill>
        <p:spPr>
          <a:xfrm>
            <a:off x="3199294" y="3898469"/>
            <a:ext cx="723195" cy="770128"/>
          </a:xfrm>
          <a:prstGeom prst="rect">
            <a:avLst/>
          </a:prstGeom>
          <a:noFill/>
          <a:ln>
            <a:noFill/>
          </a:ln>
        </p:spPr>
      </p:pic>
      <p:pic>
        <p:nvPicPr>
          <p:cNvPr id="773" name="Google Shape;773;p79"/>
          <p:cNvPicPr preferRelativeResize="0"/>
          <p:nvPr/>
        </p:nvPicPr>
        <p:blipFill rotWithShape="1">
          <a:blip r:embed="rId3">
            <a:alphaModFix/>
          </a:blip>
          <a:srcRect/>
          <a:stretch/>
        </p:blipFill>
        <p:spPr>
          <a:xfrm>
            <a:off x="3199294" y="4660469"/>
            <a:ext cx="723195" cy="770128"/>
          </a:xfrm>
          <a:prstGeom prst="rect">
            <a:avLst/>
          </a:prstGeom>
          <a:noFill/>
          <a:ln>
            <a:noFill/>
          </a:ln>
        </p:spPr>
      </p:pic>
      <p:pic>
        <p:nvPicPr>
          <p:cNvPr id="774" name="Google Shape;774;p79"/>
          <p:cNvPicPr preferRelativeResize="0"/>
          <p:nvPr/>
        </p:nvPicPr>
        <p:blipFill rotWithShape="1">
          <a:blip r:embed="rId3">
            <a:alphaModFix/>
          </a:blip>
          <a:srcRect/>
          <a:stretch/>
        </p:blipFill>
        <p:spPr>
          <a:xfrm>
            <a:off x="3225944" y="3068394"/>
            <a:ext cx="723195" cy="770128"/>
          </a:xfrm>
          <a:prstGeom prst="rect">
            <a:avLst/>
          </a:prstGeom>
          <a:noFill/>
          <a:ln>
            <a:noFill/>
          </a:ln>
        </p:spPr>
      </p:pic>
      <p:pic>
        <p:nvPicPr>
          <p:cNvPr id="775" name="Google Shape;775;p79"/>
          <p:cNvPicPr preferRelativeResize="0"/>
          <p:nvPr/>
        </p:nvPicPr>
        <p:blipFill rotWithShape="1">
          <a:blip r:embed="rId4">
            <a:alphaModFix/>
          </a:blip>
          <a:srcRect/>
          <a:stretch/>
        </p:blipFill>
        <p:spPr>
          <a:xfrm>
            <a:off x="4186926" y="1186601"/>
            <a:ext cx="770125" cy="770125"/>
          </a:xfrm>
          <a:prstGeom prst="rect">
            <a:avLst/>
          </a:prstGeom>
          <a:noFill/>
          <a:ln>
            <a:noFill/>
          </a:ln>
        </p:spPr>
      </p:pic>
      <p:pic>
        <p:nvPicPr>
          <p:cNvPr id="776" name="Google Shape;776;p79"/>
          <p:cNvPicPr preferRelativeResize="0"/>
          <p:nvPr/>
        </p:nvPicPr>
        <p:blipFill rotWithShape="1">
          <a:blip r:embed="rId4">
            <a:alphaModFix/>
          </a:blip>
          <a:srcRect/>
          <a:stretch/>
        </p:blipFill>
        <p:spPr>
          <a:xfrm>
            <a:off x="3212001" y="2221401"/>
            <a:ext cx="770125" cy="770125"/>
          </a:xfrm>
          <a:prstGeom prst="rect">
            <a:avLst/>
          </a:prstGeom>
          <a:noFill/>
          <a:ln>
            <a:noFill/>
          </a:ln>
        </p:spPr>
      </p:pic>
      <p:pic>
        <p:nvPicPr>
          <p:cNvPr id="777" name="Google Shape;777;p79"/>
          <p:cNvPicPr preferRelativeResize="0"/>
          <p:nvPr/>
        </p:nvPicPr>
        <p:blipFill rotWithShape="1">
          <a:blip r:embed="rId4">
            <a:alphaModFix/>
          </a:blip>
          <a:srcRect/>
          <a:stretch/>
        </p:blipFill>
        <p:spPr>
          <a:xfrm>
            <a:off x="5278839" y="2110501"/>
            <a:ext cx="770125" cy="770125"/>
          </a:xfrm>
          <a:prstGeom prst="rect">
            <a:avLst/>
          </a:prstGeom>
          <a:noFill/>
          <a:ln>
            <a:noFill/>
          </a:ln>
        </p:spPr>
      </p:pic>
      <p:pic>
        <p:nvPicPr>
          <p:cNvPr id="778" name="Google Shape;778;p79"/>
          <p:cNvPicPr preferRelativeResize="0"/>
          <p:nvPr/>
        </p:nvPicPr>
        <p:blipFill rotWithShape="1">
          <a:blip r:embed="rId4">
            <a:alphaModFix/>
          </a:blip>
          <a:srcRect/>
          <a:stretch/>
        </p:blipFill>
        <p:spPr>
          <a:xfrm>
            <a:off x="4218664" y="3186775"/>
            <a:ext cx="770125" cy="770125"/>
          </a:xfrm>
          <a:prstGeom prst="rect">
            <a:avLst/>
          </a:prstGeom>
          <a:noFill/>
          <a:ln>
            <a:noFill/>
          </a:ln>
        </p:spPr>
      </p:pic>
      <p:pic>
        <p:nvPicPr>
          <p:cNvPr id="779" name="Google Shape;779;p79"/>
          <p:cNvPicPr preferRelativeResize="0"/>
          <p:nvPr/>
        </p:nvPicPr>
        <p:blipFill rotWithShape="1">
          <a:blip r:embed="rId5">
            <a:alphaModFix/>
          </a:blip>
          <a:srcRect/>
          <a:stretch/>
        </p:blipFill>
        <p:spPr>
          <a:xfrm>
            <a:off x="4991673" y="1782373"/>
            <a:ext cx="319950" cy="319950"/>
          </a:xfrm>
          <a:prstGeom prst="rect">
            <a:avLst/>
          </a:prstGeom>
          <a:noFill/>
          <a:ln>
            <a:noFill/>
          </a:ln>
        </p:spPr>
      </p:pic>
      <p:pic>
        <p:nvPicPr>
          <p:cNvPr id="780" name="Google Shape;780;p79"/>
          <p:cNvPicPr preferRelativeResize="0"/>
          <p:nvPr/>
        </p:nvPicPr>
        <p:blipFill rotWithShape="1">
          <a:blip r:embed="rId6">
            <a:alphaModFix/>
          </a:blip>
          <a:srcRect/>
          <a:stretch/>
        </p:blipFill>
        <p:spPr>
          <a:xfrm>
            <a:off x="3138225" y="994500"/>
            <a:ext cx="319950" cy="319950"/>
          </a:xfrm>
          <a:prstGeom prst="rect">
            <a:avLst/>
          </a:prstGeom>
          <a:noFill/>
          <a:ln>
            <a:noFill/>
          </a:ln>
        </p:spPr>
      </p:pic>
      <p:pic>
        <p:nvPicPr>
          <p:cNvPr id="781" name="Google Shape;781;p79"/>
          <p:cNvPicPr preferRelativeResize="0"/>
          <p:nvPr/>
        </p:nvPicPr>
        <p:blipFill rotWithShape="1">
          <a:blip r:embed="rId7">
            <a:alphaModFix/>
          </a:blip>
          <a:srcRect/>
          <a:stretch/>
        </p:blipFill>
        <p:spPr>
          <a:xfrm>
            <a:off x="4956438" y="3898475"/>
            <a:ext cx="319950" cy="319950"/>
          </a:xfrm>
          <a:prstGeom prst="rect">
            <a:avLst/>
          </a:prstGeom>
          <a:noFill/>
          <a:ln>
            <a:noFill/>
          </a:ln>
        </p:spPr>
      </p:pic>
      <p:pic>
        <p:nvPicPr>
          <p:cNvPr id="782" name="Google Shape;782;p79"/>
          <p:cNvPicPr preferRelativeResize="0"/>
          <p:nvPr/>
        </p:nvPicPr>
        <p:blipFill rotWithShape="1">
          <a:blip r:embed="rId6">
            <a:alphaModFix/>
          </a:blip>
          <a:srcRect/>
          <a:stretch/>
        </p:blipFill>
        <p:spPr>
          <a:xfrm>
            <a:off x="8061175" y="2906525"/>
            <a:ext cx="319950" cy="319950"/>
          </a:xfrm>
          <a:prstGeom prst="rect">
            <a:avLst/>
          </a:prstGeom>
          <a:noFill/>
          <a:ln>
            <a:noFill/>
          </a:ln>
        </p:spPr>
      </p:pic>
      <p:pic>
        <p:nvPicPr>
          <p:cNvPr id="783" name="Google Shape;783;p79"/>
          <p:cNvPicPr preferRelativeResize="0"/>
          <p:nvPr/>
        </p:nvPicPr>
        <p:blipFill rotWithShape="1">
          <a:blip r:embed="rId5">
            <a:alphaModFix/>
          </a:blip>
          <a:srcRect/>
          <a:stretch/>
        </p:blipFill>
        <p:spPr>
          <a:xfrm>
            <a:off x="852973" y="2750611"/>
            <a:ext cx="319950" cy="319950"/>
          </a:xfrm>
          <a:prstGeom prst="rect">
            <a:avLst/>
          </a:prstGeom>
          <a:noFill/>
          <a:ln>
            <a:noFill/>
          </a:ln>
        </p:spPr>
      </p:pic>
      <p:pic>
        <p:nvPicPr>
          <p:cNvPr id="784" name="Google Shape;784;p79"/>
          <p:cNvPicPr preferRelativeResize="0"/>
          <p:nvPr/>
        </p:nvPicPr>
        <p:blipFill rotWithShape="1">
          <a:blip r:embed="rId6">
            <a:alphaModFix/>
          </a:blip>
          <a:srcRect/>
          <a:stretch/>
        </p:blipFill>
        <p:spPr>
          <a:xfrm>
            <a:off x="3909088" y="3144562"/>
            <a:ext cx="319950" cy="319950"/>
          </a:xfrm>
          <a:prstGeom prst="rect">
            <a:avLst/>
          </a:prstGeom>
          <a:noFill/>
          <a:ln>
            <a:noFill/>
          </a:ln>
        </p:spPr>
      </p:pic>
      <p:pic>
        <p:nvPicPr>
          <p:cNvPr id="785" name="Google Shape;785;p79"/>
          <p:cNvPicPr preferRelativeResize="0"/>
          <p:nvPr/>
        </p:nvPicPr>
        <p:blipFill rotWithShape="1">
          <a:blip r:embed="rId8">
            <a:alphaModFix/>
          </a:blip>
          <a:srcRect/>
          <a:stretch/>
        </p:blipFill>
        <p:spPr>
          <a:xfrm>
            <a:off x="5996363" y="3568400"/>
            <a:ext cx="363950" cy="363950"/>
          </a:xfrm>
          <a:prstGeom prst="rect">
            <a:avLst/>
          </a:prstGeom>
          <a:noFill/>
          <a:ln>
            <a:noFill/>
          </a:ln>
        </p:spPr>
      </p:pic>
      <p:pic>
        <p:nvPicPr>
          <p:cNvPr id="786" name="Google Shape;786;p79"/>
          <p:cNvPicPr preferRelativeResize="0"/>
          <p:nvPr/>
        </p:nvPicPr>
        <p:blipFill rotWithShape="1">
          <a:blip r:embed="rId9">
            <a:alphaModFix/>
          </a:blip>
          <a:srcRect/>
          <a:stretch/>
        </p:blipFill>
        <p:spPr>
          <a:xfrm>
            <a:off x="4435500" y="5084625"/>
            <a:ext cx="439800" cy="439800"/>
          </a:xfrm>
          <a:prstGeom prst="rect">
            <a:avLst/>
          </a:prstGeom>
          <a:noFill/>
          <a:ln>
            <a:noFill/>
          </a:ln>
        </p:spPr>
      </p:pic>
      <p:pic>
        <p:nvPicPr>
          <p:cNvPr id="787" name="Google Shape;787;p79"/>
          <p:cNvPicPr preferRelativeResize="0"/>
          <p:nvPr/>
        </p:nvPicPr>
        <p:blipFill rotWithShape="1">
          <a:blip r:embed="rId10">
            <a:alphaModFix/>
          </a:blip>
          <a:srcRect/>
          <a:stretch/>
        </p:blipFill>
        <p:spPr>
          <a:xfrm>
            <a:off x="5271700" y="780675"/>
            <a:ext cx="439800" cy="439800"/>
          </a:xfrm>
          <a:prstGeom prst="rect">
            <a:avLst/>
          </a:prstGeom>
          <a:noFill/>
          <a:ln>
            <a:noFill/>
          </a:ln>
        </p:spPr>
      </p:pic>
      <p:pic>
        <p:nvPicPr>
          <p:cNvPr id="788" name="Google Shape;788;p79"/>
          <p:cNvPicPr preferRelativeResize="0"/>
          <p:nvPr/>
        </p:nvPicPr>
        <p:blipFill rotWithShape="1">
          <a:blip r:embed="rId11">
            <a:alphaModFix/>
          </a:blip>
          <a:srcRect/>
          <a:stretch/>
        </p:blipFill>
        <p:spPr>
          <a:xfrm>
            <a:off x="500425" y="679188"/>
            <a:ext cx="500400" cy="500400"/>
          </a:xfrm>
          <a:prstGeom prst="rect">
            <a:avLst/>
          </a:prstGeom>
          <a:noFill/>
          <a:ln>
            <a:noFill/>
          </a:ln>
        </p:spPr>
      </p:pic>
      <p:pic>
        <p:nvPicPr>
          <p:cNvPr id="789" name="Google Shape;789;p79" descr="Virus " title="Virus "/>
          <p:cNvPicPr preferRelativeResize="0"/>
          <p:nvPr/>
        </p:nvPicPr>
        <p:blipFill rotWithShape="1">
          <a:blip r:embed="rId12">
            <a:alphaModFix/>
          </a:blip>
          <a:srcRect/>
          <a:stretch/>
        </p:blipFill>
        <p:spPr>
          <a:xfrm>
            <a:off x="7549200" y="629225"/>
            <a:ext cx="439800" cy="439800"/>
          </a:xfrm>
          <a:prstGeom prst="rect">
            <a:avLst/>
          </a:prstGeom>
          <a:noFill/>
          <a:ln>
            <a:noFill/>
          </a:ln>
        </p:spPr>
      </p:pic>
      <p:pic>
        <p:nvPicPr>
          <p:cNvPr id="790" name="Google Shape;790;p79"/>
          <p:cNvPicPr preferRelativeResize="0"/>
          <p:nvPr/>
        </p:nvPicPr>
        <p:blipFill rotWithShape="1">
          <a:blip r:embed="rId13">
            <a:alphaModFix/>
          </a:blip>
          <a:srcRect l="19164" t="13192" r="19232" b="12396"/>
          <a:stretch/>
        </p:blipFill>
        <p:spPr>
          <a:xfrm>
            <a:off x="4088388" y="1982450"/>
            <a:ext cx="975775" cy="1178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EBEB"/>
        </a:solidFill>
        <a:effectLst/>
      </p:bgPr>
    </p:bg>
    <p:spTree>
      <p:nvGrpSpPr>
        <p:cNvPr id="1" name="Shape 794"/>
        <p:cNvGrpSpPr/>
        <p:nvPr/>
      </p:nvGrpSpPr>
      <p:grpSpPr>
        <a:xfrm>
          <a:off x="0" y="0"/>
          <a:ext cx="0" cy="0"/>
          <a:chOff x="0" y="0"/>
          <a:chExt cx="0" cy="0"/>
        </a:xfrm>
      </p:grpSpPr>
      <p:sp>
        <p:nvSpPr>
          <p:cNvPr id="795" name="Google Shape;795;p80"/>
          <p:cNvSpPr/>
          <p:nvPr/>
        </p:nvSpPr>
        <p:spPr>
          <a:xfrm>
            <a:off x="90100" y="-771100"/>
            <a:ext cx="9014100" cy="66858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796" name="Google Shape;796;p80"/>
          <p:cNvSpPr/>
          <p:nvPr/>
        </p:nvSpPr>
        <p:spPr>
          <a:xfrm>
            <a:off x="1683581" y="442229"/>
            <a:ext cx="5826900" cy="42588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797" name="Google Shape;797;p80"/>
          <p:cNvSpPr/>
          <p:nvPr/>
        </p:nvSpPr>
        <p:spPr>
          <a:xfrm>
            <a:off x="2925063" y="1488003"/>
            <a:ext cx="3344100" cy="21675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pic>
        <p:nvPicPr>
          <p:cNvPr id="798" name="Google Shape;798;p80"/>
          <p:cNvPicPr preferRelativeResize="0"/>
          <p:nvPr/>
        </p:nvPicPr>
        <p:blipFill rotWithShape="1">
          <a:blip r:embed="rId3">
            <a:alphaModFix/>
          </a:blip>
          <a:srcRect/>
          <a:stretch/>
        </p:blipFill>
        <p:spPr>
          <a:xfrm>
            <a:off x="5271706" y="4634569"/>
            <a:ext cx="723195" cy="770128"/>
          </a:xfrm>
          <a:prstGeom prst="rect">
            <a:avLst/>
          </a:prstGeom>
          <a:noFill/>
          <a:ln>
            <a:noFill/>
          </a:ln>
        </p:spPr>
      </p:pic>
      <p:pic>
        <p:nvPicPr>
          <p:cNvPr id="799" name="Google Shape;799;p80"/>
          <p:cNvPicPr preferRelativeResize="0"/>
          <p:nvPr/>
        </p:nvPicPr>
        <p:blipFill rotWithShape="1">
          <a:blip r:embed="rId3">
            <a:alphaModFix/>
          </a:blip>
          <a:srcRect/>
          <a:stretch/>
        </p:blipFill>
        <p:spPr>
          <a:xfrm>
            <a:off x="5271706" y="5396569"/>
            <a:ext cx="723195" cy="770128"/>
          </a:xfrm>
          <a:prstGeom prst="rect">
            <a:avLst/>
          </a:prstGeom>
          <a:noFill/>
          <a:ln>
            <a:noFill/>
          </a:ln>
        </p:spPr>
      </p:pic>
      <p:pic>
        <p:nvPicPr>
          <p:cNvPr id="800" name="Google Shape;800;p80"/>
          <p:cNvPicPr preferRelativeResize="0"/>
          <p:nvPr/>
        </p:nvPicPr>
        <p:blipFill rotWithShape="1">
          <a:blip r:embed="rId3">
            <a:alphaModFix/>
          </a:blip>
          <a:srcRect/>
          <a:stretch/>
        </p:blipFill>
        <p:spPr>
          <a:xfrm>
            <a:off x="6354293" y="3770619"/>
            <a:ext cx="723195" cy="770128"/>
          </a:xfrm>
          <a:prstGeom prst="rect">
            <a:avLst/>
          </a:prstGeom>
          <a:noFill/>
          <a:ln>
            <a:noFill/>
          </a:ln>
        </p:spPr>
      </p:pic>
      <p:pic>
        <p:nvPicPr>
          <p:cNvPr id="801" name="Google Shape;801;p80"/>
          <p:cNvPicPr preferRelativeResize="0"/>
          <p:nvPr/>
        </p:nvPicPr>
        <p:blipFill rotWithShape="1">
          <a:blip r:embed="rId3">
            <a:alphaModFix/>
          </a:blip>
          <a:srcRect/>
          <a:stretch/>
        </p:blipFill>
        <p:spPr>
          <a:xfrm>
            <a:off x="6354293" y="4532619"/>
            <a:ext cx="723195" cy="770128"/>
          </a:xfrm>
          <a:prstGeom prst="rect">
            <a:avLst/>
          </a:prstGeom>
          <a:noFill/>
          <a:ln>
            <a:noFill/>
          </a:ln>
        </p:spPr>
      </p:pic>
      <p:pic>
        <p:nvPicPr>
          <p:cNvPr id="802" name="Google Shape;802;p80"/>
          <p:cNvPicPr preferRelativeResize="0"/>
          <p:nvPr/>
        </p:nvPicPr>
        <p:blipFill rotWithShape="1">
          <a:blip r:embed="rId3">
            <a:alphaModFix/>
          </a:blip>
          <a:srcRect/>
          <a:stretch/>
        </p:blipFill>
        <p:spPr>
          <a:xfrm>
            <a:off x="7311569" y="2238344"/>
            <a:ext cx="723195" cy="770128"/>
          </a:xfrm>
          <a:prstGeom prst="rect">
            <a:avLst/>
          </a:prstGeom>
          <a:noFill/>
          <a:ln>
            <a:noFill/>
          </a:ln>
        </p:spPr>
      </p:pic>
      <p:pic>
        <p:nvPicPr>
          <p:cNvPr id="803" name="Google Shape;803;p80"/>
          <p:cNvPicPr preferRelativeResize="0"/>
          <p:nvPr/>
        </p:nvPicPr>
        <p:blipFill rotWithShape="1">
          <a:blip r:embed="rId3">
            <a:alphaModFix/>
          </a:blip>
          <a:srcRect/>
          <a:stretch/>
        </p:blipFill>
        <p:spPr>
          <a:xfrm>
            <a:off x="7311569" y="3000344"/>
            <a:ext cx="723195" cy="770128"/>
          </a:xfrm>
          <a:prstGeom prst="rect">
            <a:avLst/>
          </a:prstGeom>
          <a:noFill/>
          <a:ln>
            <a:noFill/>
          </a:ln>
        </p:spPr>
      </p:pic>
      <p:pic>
        <p:nvPicPr>
          <p:cNvPr id="804" name="Google Shape;804;p80"/>
          <p:cNvPicPr preferRelativeResize="0"/>
          <p:nvPr/>
        </p:nvPicPr>
        <p:blipFill rotWithShape="1">
          <a:blip r:embed="rId3">
            <a:alphaModFix/>
          </a:blip>
          <a:srcRect/>
          <a:stretch/>
        </p:blipFill>
        <p:spPr>
          <a:xfrm>
            <a:off x="7338218" y="1408269"/>
            <a:ext cx="723195" cy="770128"/>
          </a:xfrm>
          <a:prstGeom prst="rect">
            <a:avLst/>
          </a:prstGeom>
          <a:noFill/>
          <a:ln>
            <a:noFill/>
          </a:ln>
        </p:spPr>
      </p:pic>
      <p:pic>
        <p:nvPicPr>
          <p:cNvPr id="805" name="Google Shape;805;p80"/>
          <p:cNvPicPr preferRelativeResize="0"/>
          <p:nvPr/>
        </p:nvPicPr>
        <p:blipFill rotWithShape="1">
          <a:blip r:embed="rId3">
            <a:alphaModFix/>
          </a:blip>
          <a:srcRect/>
          <a:stretch/>
        </p:blipFill>
        <p:spPr>
          <a:xfrm>
            <a:off x="7298306" y="4762419"/>
            <a:ext cx="723195" cy="770128"/>
          </a:xfrm>
          <a:prstGeom prst="rect">
            <a:avLst/>
          </a:prstGeom>
          <a:noFill/>
          <a:ln>
            <a:noFill/>
          </a:ln>
        </p:spPr>
      </p:pic>
      <p:pic>
        <p:nvPicPr>
          <p:cNvPr id="806" name="Google Shape;806;p80"/>
          <p:cNvPicPr preferRelativeResize="0"/>
          <p:nvPr/>
        </p:nvPicPr>
        <p:blipFill rotWithShape="1">
          <a:blip r:embed="rId3">
            <a:alphaModFix/>
          </a:blip>
          <a:srcRect/>
          <a:stretch/>
        </p:blipFill>
        <p:spPr>
          <a:xfrm>
            <a:off x="7298306" y="5524419"/>
            <a:ext cx="723195" cy="770128"/>
          </a:xfrm>
          <a:prstGeom prst="rect">
            <a:avLst/>
          </a:prstGeom>
          <a:noFill/>
          <a:ln>
            <a:noFill/>
          </a:ln>
        </p:spPr>
      </p:pic>
      <p:pic>
        <p:nvPicPr>
          <p:cNvPr id="807" name="Google Shape;807;p80"/>
          <p:cNvPicPr preferRelativeResize="0"/>
          <p:nvPr/>
        </p:nvPicPr>
        <p:blipFill rotWithShape="1">
          <a:blip r:embed="rId3">
            <a:alphaModFix/>
          </a:blip>
          <a:srcRect/>
          <a:stretch/>
        </p:blipFill>
        <p:spPr>
          <a:xfrm>
            <a:off x="7324955" y="3932344"/>
            <a:ext cx="723195" cy="770128"/>
          </a:xfrm>
          <a:prstGeom prst="rect">
            <a:avLst/>
          </a:prstGeom>
          <a:noFill/>
          <a:ln>
            <a:noFill/>
          </a:ln>
        </p:spPr>
      </p:pic>
      <p:pic>
        <p:nvPicPr>
          <p:cNvPr id="808" name="Google Shape;808;p80"/>
          <p:cNvPicPr preferRelativeResize="0"/>
          <p:nvPr/>
        </p:nvPicPr>
        <p:blipFill rotWithShape="1">
          <a:blip r:embed="rId3">
            <a:alphaModFix/>
          </a:blip>
          <a:srcRect/>
          <a:stretch/>
        </p:blipFill>
        <p:spPr>
          <a:xfrm>
            <a:off x="8394155" y="1374394"/>
            <a:ext cx="723195" cy="770128"/>
          </a:xfrm>
          <a:prstGeom prst="rect">
            <a:avLst/>
          </a:prstGeom>
          <a:noFill/>
          <a:ln>
            <a:noFill/>
          </a:ln>
        </p:spPr>
      </p:pic>
      <p:pic>
        <p:nvPicPr>
          <p:cNvPr id="809" name="Google Shape;809;p80"/>
          <p:cNvPicPr preferRelativeResize="0"/>
          <p:nvPr/>
        </p:nvPicPr>
        <p:blipFill rotWithShape="1">
          <a:blip r:embed="rId3">
            <a:alphaModFix/>
          </a:blip>
          <a:srcRect/>
          <a:stretch/>
        </p:blipFill>
        <p:spPr>
          <a:xfrm>
            <a:off x="8394155" y="2136395"/>
            <a:ext cx="723195" cy="770128"/>
          </a:xfrm>
          <a:prstGeom prst="rect">
            <a:avLst/>
          </a:prstGeom>
          <a:noFill/>
          <a:ln>
            <a:noFill/>
          </a:ln>
        </p:spPr>
      </p:pic>
      <p:pic>
        <p:nvPicPr>
          <p:cNvPr id="810" name="Google Shape;810;p80"/>
          <p:cNvPicPr preferRelativeResize="0"/>
          <p:nvPr/>
        </p:nvPicPr>
        <p:blipFill rotWithShape="1">
          <a:blip r:embed="rId3">
            <a:alphaModFix/>
          </a:blip>
          <a:srcRect/>
          <a:stretch/>
        </p:blipFill>
        <p:spPr>
          <a:xfrm>
            <a:off x="8420806" y="544319"/>
            <a:ext cx="723195" cy="770128"/>
          </a:xfrm>
          <a:prstGeom prst="rect">
            <a:avLst/>
          </a:prstGeom>
          <a:noFill/>
          <a:ln>
            <a:noFill/>
          </a:ln>
        </p:spPr>
      </p:pic>
      <p:pic>
        <p:nvPicPr>
          <p:cNvPr id="811" name="Google Shape;811;p80"/>
          <p:cNvPicPr preferRelativeResize="0"/>
          <p:nvPr/>
        </p:nvPicPr>
        <p:blipFill rotWithShape="1">
          <a:blip r:embed="rId3">
            <a:alphaModFix/>
          </a:blip>
          <a:srcRect/>
          <a:stretch/>
        </p:blipFill>
        <p:spPr>
          <a:xfrm>
            <a:off x="8380894" y="3898469"/>
            <a:ext cx="723195" cy="770128"/>
          </a:xfrm>
          <a:prstGeom prst="rect">
            <a:avLst/>
          </a:prstGeom>
          <a:noFill/>
          <a:ln>
            <a:noFill/>
          </a:ln>
        </p:spPr>
      </p:pic>
      <p:pic>
        <p:nvPicPr>
          <p:cNvPr id="812" name="Google Shape;812;p80"/>
          <p:cNvPicPr preferRelativeResize="0"/>
          <p:nvPr/>
        </p:nvPicPr>
        <p:blipFill rotWithShape="1">
          <a:blip r:embed="rId3">
            <a:alphaModFix/>
          </a:blip>
          <a:srcRect/>
          <a:stretch/>
        </p:blipFill>
        <p:spPr>
          <a:xfrm>
            <a:off x="8380894" y="4660469"/>
            <a:ext cx="723195" cy="770128"/>
          </a:xfrm>
          <a:prstGeom prst="rect">
            <a:avLst/>
          </a:prstGeom>
          <a:noFill/>
          <a:ln>
            <a:noFill/>
          </a:ln>
        </p:spPr>
      </p:pic>
      <p:pic>
        <p:nvPicPr>
          <p:cNvPr id="813" name="Google Shape;813;p80"/>
          <p:cNvPicPr preferRelativeResize="0"/>
          <p:nvPr/>
        </p:nvPicPr>
        <p:blipFill rotWithShape="1">
          <a:blip r:embed="rId3">
            <a:alphaModFix/>
          </a:blip>
          <a:srcRect/>
          <a:stretch/>
        </p:blipFill>
        <p:spPr>
          <a:xfrm>
            <a:off x="8407544" y="3068394"/>
            <a:ext cx="723195" cy="770128"/>
          </a:xfrm>
          <a:prstGeom prst="rect">
            <a:avLst/>
          </a:prstGeom>
          <a:noFill/>
          <a:ln>
            <a:noFill/>
          </a:ln>
        </p:spPr>
      </p:pic>
      <p:pic>
        <p:nvPicPr>
          <p:cNvPr id="814" name="Google Shape;814;p80"/>
          <p:cNvPicPr preferRelativeResize="0"/>
          <p:nvPr/>
        </p:nvPicPr>
        <p:blipFill rotWithShape="1">
          <a:blip r:embed="rId3">
            <a:alphaModFix/>
          </a:blip>
          <a:srcRect/>
          <a:stretch/>
        </p:blipFill>
        <p:spPr>
          <a:xfrm>
            <a:off x="103369" y="2110494"/>
            <a:ext cx="723195" cy="770128"/>
          </a:xfrm>
          <a:prstGeom prst="rect">
            <a:avLst/>
          </a:prstGeom>
          <a:noFill/>
          <a:ln>
            <a:noFill/>
          </a:ln>
        </p:spPr>
      </p:pic>
      <p:pic>
        <p:nvPicPr>
          <p:cNvPr id="815" name="Google Shape;815;p80"/>
          <p:cNvPicPr preferRelativeResize="0"/>
          <p:nvPr/>
        </p:nvPicPr>
        <p:blipFill rotWithShape="1">
          <a:blip r:embed="rId3">
            <a:alphaModFix/>
          </a:blip>
          <a:srcRect/>
          <a:stretch/>
        </p:blipFill>
        <p:spPr>
          <a:xfrm>
            <a:off x="103369" y="2872494"/>
            <a:ext cx="723195" cy="770128"/>
          </a:xfrm>
          <a:prstGeom prst="rect">
            <a:avLst/>
          </a:prstGeom>
          <a:noFill/>
          <a:ln>
            <a:noFill/>
          </a:ln>
        </p:spPr>
      </p:pic>
      <p:pic>
        <p:nvPicPr>
          <p:cNvPr id="816" name="Google Shape;816;p80"/>
          <p:cNvPicPr preferRelativeResize="0"/>
          <p:nvPr/>
        </p:nvPicPr>
        <p:blipFill rotWithShape="1">
          <a:blip r:embed="rId3">
            <a:alphaModFix/>
          </a:blip>
          <a:srcRect/>
          <a:stretch/>
        </p:blipFill>
        <p:spPr>
          <a:xfrm>
            <a:off x="130018" y="1280419"/>
            <a:ext cx="723195" cy="770128"/>
          </a:xfrm>
          <a:prstGeom prst="rect">
            <a:avLst/>
          </a:prstGeom>
          <a:noFill/>
          <a:ln>
            <a:noFill/>
          </a:ln>
        </p:spPr>
      </p:pic>
      <p:pic>
        <p:nvPicPr>
          <p:cNvPr id="817" name="Google Shape;817;p80"/>
          <p:cNvPicPr preferRelativeResize="0"/>
          <p:nvPr/>
        </p:nvPicPr>
        <p:blipFill rotWithShape="1">
          <a:blip r:embed="rId3">
            <a:alphaModFix/>
          </a:blip>
          <a:srcRect/>
          <a:stretch/>
        </p:blipFill>
        <p:spPr>
          <a:xfrm>
            <a:off x="90106" y="4634569"/>
            <a:ext cx="723195" cy="770128"/>
          </a:xfrm>
          <a:prstGeom prst="rect">
            <a:avLst/>
          </a:prstGeom>
          <a:noFill/>
          <a:ln>
            <a:noFill/>
          </a:ln>
        </p:spPr>
      </p:pic>
      <p:pic>
        <p:nvPicPr>
          <p:cNvPr id="818" name="Google Shape;818;p80"/>
          <p:cNvPicPr preferRelativeResize="0"/>
          <p:nvPr/>
        </p:nvPicPr>
        <p:blipFill rotWithShape="1">
          <a:blip r:embed="rId3">
            <a:alphaModFix/>
          </a:blip>
          <a:srcRect/>
          <a:stretch/>
        </p:blipFill>
        <p:spPr>
          <a:xfrm>
            <a:off x="90106" y="5396569"/>
            <a:ext cx="723195" cy="770128"/>
          </a:xfrm>
          <a:prstGeom prst="rect">
            <a:avLst/>
          </a:prstGeom>
          <a:noFill/>
          <a:ln>
            <a:noFill/>
          </a:ln>
        </p:spPr>
      </p:pic>
      <p:pic>
        <p:nvPicPr>
          <p:cNvPr id="819" name="Google Shape;819;p80"/>
          <p:cNvPicPr preferRelativeResize="0"/>
          <p:nvPr/>
        </p:nvPicPr>
        <p:blipFill rotWithShape="1">
          <a:blip r:embed="rId3">
            <a:alphaModFix/>
          </a:blip>
          <a:srcRect/>
          <a:stretch/>
        </p:blipFill>
        <p:spPr>
          <a:xfrm>
            <a:off x="116756" y="3804494"/>
            <a:ext cx="723195" cy="770128"/>
          </a:xfrm>
          <a:prstGeom prst="rect">
            <a:avLst/>
          </a:prstGeom>
          <a:noFill/>
          <a:ln>
            <a:noFill/>
          </a:ln>
        </p:spPr>
      </p:pic>
      <p:pic>
        <p:nvPicPr>
          <p:cNvPr id="820" name="Google Shape;820;p80"/>
          <p:cNvPicPr preferRelativeResize="0"/>
          <p:nvPr/>
        </p:nvPicPr>
        <p:blipFill rotWithShape="1">
          <a:blip r:embed="rId3">
            <a:alphaModFix/>
          </a:blip>
          <a:srcRect/>
          <a:stretch/>
        </p:blipFill>
        <p:spPr>
          <a:xfrm>
            <a:off x="1185956" y="1246544"/>
            <a:ext cx="723195" cy="770128"/>
          </a:xfrm>
          <a:prstGeom prst="rect">
            <a:avLst/>
          </a:prstGeom>
          <a:noFill/>
          <a:ln>
            <a:noFill/>
          </a:ln>
        </p:spPr>
      </p:pic>
      <p:pic>
        <p:nvPicPr>
          <p:cNvPr id="821" name="Google Shape;821;p80"/>
          <p:cNvPicPr preferRelativeResize="0"/>
          <p:nvPr/>
        </p:nvPicPr>
        <p:blipFill rotWithShape="1">
          <a:blip r:embed="rId3">
            <a:alphaModFix/>
          </a:blip>
          <a:srcRect/>
          <a:stretch/>
        </p:blipFill>
        <p:spPr>
          <a:xfrm>
            <a:off x="1185956" y="2008544"/>
            <a:ext cx="723195" cy="770128"/>
          </a:xfrm>
          <a:prstGeom prst="rect">
            <a:avLst/>
          </a:prstGeom>
          <a:noFill/>
          <a:ln>
            <a:noFill/>
          </a:ln>
        </p:spPr>
      </p:pic>
      <p:pic>
        <p:nvPicPr>
          <p:cNvPr id="822" name="Google Shape;822;p80"/>
          <p:cNvPicPr preferRelativeResize="0"/>
          <p:nvPr/>
        </p:nvPicPr>
        <p:blipFill rotWithShape="1">
          <a:blip r:embed="rId3">
            <a:alphaModFix/>
          </a:blip>
          <a:srcRect/>
          <a:stretch/>
        </p:blipFill>
        <p:spPr>
          <a:xfrm>
            <a:off x="1212605" y="416469"/>
            <a:ext cx="723195" cy="770128"/>
          </a:xfrm>
          <a:prstGeom prst="rect">
            <a:avLst/>
          </a:prstGeom>
          <a:noFill/>
          <a:ln>
            <a:noFill/>
          </a:ln>
        </p:spPr>
      </p:pic>
      <p:pic>
        <p:nvPicPr>
          <p:cNvPr id="823" name="Google Shape;823;p80"/>
          <p:cNvPicPr preferRelativeResize="0"/>
          <p:nvPr/>
        </p:nvPicPr>
        <p:blipFill rotWithShape="1">
          <a:blip r:embed="rId3">
            <a:alphaModFix/>
          </a:blip>
          <a:srcRect/>
          <a:stretch/>
        </p:blipFill>
        <p:spPr>
          <a:xfrm>
            <a:off x="1172693" y="3770619"/>
            <a:ext cx="723195" cy="770128"/>
          </a:xfrm>
          <a:prstGeom prst="rect">
            <a:avLst/>
          </a:prstGeom>
          <a:noFill/>
          <a:ln>
            <a:noFill/>
          </a:ln>
        </p:spPr>
      </p:pic>
      <p:pic>
        <p:nvPicPr>
          <p:cNvPr id="824" name="Google Shape;824;p80"/>
          <p:cNvPicPr preferRelativeResize="0"/>
          <p:nvPr/>
        </p:nvPicPr>
        <p:blipFill rotWithShape="1">
          <a:blip r:embed="rId3">
            <a:alphaModFix/>
          </a:blip>
          <a:srcRect/>
          <a:stretch/>
        </p:blipFill>
        <p:spPr>
          <a:xfrm>
            <a:off x="1172693" y="4532619"/>
            <a:ext cx="723195" cy="770128"/>
          </a:xfrm>
          <a:prstGeom prst="rect">
            <a:avLst/>
          </a:prstGeom>
          <a:noFill/>
          <a:ln>
            <a:noFill/>
          </a:ln>
        </p:spPr>
      </p:pic>
      <p:pic>
        <p:nvPicPr>
          <p:cNvPr id="825" name="Google Shape;825;p80"/>
          <p:cNvPicPr preferRelativeResize="0"/>
          <p:nvPr/>
        </p:nvPicPr>
        <p:blipFill rotWithShape="1">
          <a:blip r:embed="rId3">
            <a:alphaModFix/>
          </a:blip>
          <a:srcRect/>
          <a:stretch/>
        </p:blipFill>
        <p:spPr>
          <a:xfrm>
            <a:off x="1199344" y="2940544"/>
            <a:ext cx="723195" cy="770128"/>
          </a:xfrm>
          <a:prstGeom prst="rect">
            <a:avLst/>
          </a:prstGeom>
          <a:noFill/>
          <a:ln>
            <a:noFill/>
          </a:ln>
        </p:spPr>
      </p:pic>
      <p:pic>
        <p:nvPicPr>
          <p:cNvPr id="826" name="Google Shape;826;p80"/>
          <p:cNvPicPr preferRelativeResize="0"/>
          <p:nvPr/>
        </p:nvPicPr>
        <p:blipFill rotWithShape="1">
          <a:blip r:embed="rId3">
            <a:alphaModFix/>
          </a:blip>
          <a:srcRect/>
          <a:stretch/>
        </p:blipFill>
        <p:spPr>
          <a:xfrm>
            <a:off x="2116706" y="4762419"/>
            <a:ext cx="723195" cy="770128"/>
          </a:xfrm>
          <a:prstGeom prst="rect">
            <a:avLst/>
          </a:prstGeom>
          <a:noFill/>
          <a:ln>
            <a:noFill/>
          </a:ln>
        </p:spPr>
      </p:pic>
      <p:pic>
        <p:nvPicPr>
          <p:cNvPr id="827" name="Google Shape;827;p80"/>
          <p:cNvPicPr preferRelativeResize="0"/>
          <p:nvPr/>
        </p:nvPicPr>
        <p:blipFill rotWithShape="1">
          <a:blip r:embed="rId3">
            <a:alphaModFix/>
          </a:blip>
          <a:srcRect/>
          <a:stretch/>
        </p:blipFill>
        <p:spPr>
          <a:xfrm>
            <a:off x="2116706" y="5524419"/>
            <a:ext cx="723195" cy="770128"/>
          </a:xfrm>
          <a:prstGeom prst="rect">
            <a:avLst/>
          </a:prstGeom>
          <a:noFill/>
          <a:ln>
            <a:noFill/>
          </a:ln>
        </p:spPr>
      </p:pic>
      <p:pic>
        <p:nvPicPr>
          <p:cNvPr id="828" name="Google Shape;828;p80"/>
          <p:cNvPicPr preferRelativeResize="0"/>
          <p:nvPr/>
        </p:nvPicPr>
        <p:blipFill rotWithShape="1">
          <a:blip r:embed="rId3">
            <a:alphaModFix/>
          </a:blip>
          <a:srcRect/>
          <a:stretch/>
        </p:blipFill>
        <p:spPr>
          <a:xfrm>
            <a:off x="2143355" y="3932344"/>
            <a:ext cx="723195" cy="770128"/>
          </a:xfrm>
          <a:prstGeom prst="rect">
            <a:avLst/>
          </a:prstGeom>
          <a:noFill/>
          <a:ln>
            <a:noFill/>
          </a:ln>
        </p:spPr>
      </p:pic>
      <p:pic>
        <p:nvPicPr>
          <p:cNvPr id="829" name="Google Shape;829;p80"/>
          <p:cNvPicPr preferRelativeResize="0"/>
          <p:nvPr/>
        </p:nvPicPr>
        <p:blipFill rotWithShape="1">
          <a:blip r:embed="rId3">
            <a:alphaModFix/>
          </a:blip>
          <a:srcRect/>
          <a:stretch/>
        </p:blipFill>
        <p:spPr>
          <a:xfrm>
            <a:off x="3199294" y="4660469"/>
            <a:ext cx="723195" cy="770128"/>
          </a:xfrm>
          <a:prstGeom prst="rect">
            <a:avLst/>
          </a:prstGeom>
          <a:noFill/>
          <a:ln>
            <a:noFill/>
          </a:ln>
        </p:spPr>
      </p:pic>
      <p:pic>
        <p:nvPicPr>
          <p:cNvPr id="830" name="Google Shape;830;p80"/>
          <p:cNvPicPr preferRelativeResize="0"/>
          <p:nvPr/>
        </p:nvPicPr>
        <p:blipFill rotWithShape="1">
          <a:blip r:embed="rId4">
            <a:alphaModFix/>
          </a:blip>
          <a:srcRect/>
          <a:stretch/>
        </p:blipFill>
        <p:spPr>
          <a:xfrm>
            <a:off x="4186926" y="1186601"/>
            <a:ext cx="770125" cy="770125"/>
          </a:xfrm>
          <a:prstGeom prst="rect">
            <a:avLst/>
          </a:prstGeom>
          <a:noFill/>
          <a:ln>
            <a:noFill/>
          </a:ln>
        </p:spPr>
      </p:pic>
      <p:pic>
        <p:nvPicPr>
          <p:cNvPr id="831" name="Google Shape;831;p80"/>
          <p:cNvPicPr preferRelativeResize="0"/>
          <p:nvPr/>
        </p:nvPicPr>
        <p:blipFill rotWithShape="1">
          <a:blip r:embed="rId4">
            <a:alphaModFix/>
          </a:blip>
          <a:srcRect/>
          <a:stretch/>
        </p:blipFill>
        <p:spPr>
          <a:xfrm>
            <a:off x="3133389" y="2186739"/>
            <a:ext cx="770125" cy="770125"/>
          </a:xfrm>
          <a:prstGeom prst="rect">
            <a:avLst/>
          </a:prstGeom>
          <a:noFill/>
          <a:ln>
            <a:noFill/>
          </a:ln>
        </p:spPr>
      </p:pic>
      <p:pic>
        <p:nvPicPr>
          <p:cNvPr id="832" name="Google Shape;832;p80"/>
          <p:cNvPicPr preferRelativeResize="0"/>
          <p:nvPr/>
        </p:nvPicPr>
        <p:blipFill rotWithShape="1">
          <a:blip r:embed="rId4">
            <a:alphaModFix/>
          </a:blip>
          <a:srcRect/>
          <a:stretch/>
        </p:blipFill>
        <p:spPr>
          <a:xfrm>
            <a:off x="5278839" y="2110501"/>
            <a:ext cx="770125" cy="770125"/>
          </a:xfrm>
          <a:prstGeom prst="rect">
            <a:avLst/>
          </a:prstGeom>
          <a:noFill/>
          <a:ln>
            <a:noFill/>
          </a:ln>
        </p:spPr>
      </p:pic>
      <p:pic>
        <p:nvPicPr>
          <p:cNvPr id="833" name="Google Shape;833;p80"/>
          <p:cNvPicPr preferRelativeResize="0"/>
          <p:nvPr/>
        </p:nvPicPr>
        <p:blipFill rotWithShape="1">
          <a:blip r:embed="rId4">
            <a:alphaModFix/>
          </a:blip>
          <a:srcRect/>
          <a:stretch/>
        </p:blipFill>
        <p:spPr>
          <a:xfrm>
            <a:off x="4218664" y="3186775"/>
            <a:ext cx="770125" cy="770125"/>
          </a:xfrm>
          <a:prstGeom prst="rect">
            <a:avLst/>
          </a:prstGeom>
          <a:noFill/>
          <a:ln>
            <a:noFill/>
          </a:ln>
        </p:spPr>
      </p:pic>
      <p:pic>
        <p:nvPicPr>
          <p:cNvPr id="834" name="Google Shape;834;p80"/>
          <p:cNvPicPr preferRelativeResize="0"/>
          <p:nvPr/>
        </p:nvPicPr>
        <p:blipFill rotWithShape="1">
          <a:blip r:embed="rId4">
            <a:alphaModFix/>
          </a:blip>
          <a:srcRect/>
          <a:stretch/>
        </p:blipFill>
        <p:spPr>
          <a:xfrm>
            <a:off x="5290939" y="1424676"/>
            <a:ext cx="770125" cy="770125"/>
          </a:xfrm>
          <a:prstGeom prst="rect">
            <a:avLst/>
          </a:prstGeom>
          <a:noFill/>
          <a:ln>
            <a:noFill/>
          </a:ln>
        </p:spPr>
      </p:pic>
      <p:pic>
        <p:nvPicPr>
          <p:cNvPr id="835" name="Google Shape;835;p80"/>
          <p:cNvPicPr preferRelativeResize="0"/>
          <p:nvPr/>
        </p:nvPicPr>
        <p:blipFill rotWithShape="1">
          <a:blip r:embed="rId4">
            <a:alphaModFix/>
          </a:blip>
          <a:srcRect/>
          <a:stretch/>
        </p:blipFill>
        <p:spPr>
          <a:xfrm>
            <a:off x="4186926" y="424601"/>
            <a:ext cx="770125" cy="770125"/>
          </a:xfrm>
          <a:prstGeom prst="rect">
            <a:avLst/>
          </a:prstGeom>
          <a:noFill/>
          <a:ln>
            <a:noFill/>
          </a:ln>
        </p:spPr>
      </p:pic>
      <p:pic>
        <p:nvPicPr>
          <p:cNvPr id="836" name="Google Shape;836;p80"/>
          <p:cNvPicPr preferRelativeResize="0"/>
          <p:nvPr/>
        </p:nvPicPr>
        <p:blipFill rotWithShape="1">
          <a:blip r:embed="rId4">
            <a:alphaModFix/>
          </a:blip>
          <a:srcRect/>
          <a:stretch/>
        </p:blipFill>
        <p:spPr>
          <a:xfrm>
            <a:off x="3082914" y="1424689"/>
            <a:ext cx="770125" cy="770125"/>
          </a:xfrm>
          <a:prstGeom prst="rect">
            <a:avLst/>
          </a:prstGeom>
          <a:noFill/>
          <a:ln>
            <a:noFill/>
          </a:ln>
        </p:spPr>
      </p:pic>
      <p:pic>
        <p:nvPicPr>
          <p:cNvPr id="837" name="Google Shape;837;p80"/>
          <p:cNvPicPr preferRelativeResize="0"/>
          <p:nvPr/>
        </p:nvPicPr>
        <p:blipFill rotWithShape="1">
          <a:blip r:embed="rId4">
            <a:alphaModFix/>
          </a:blip>
          <a:srcRect/>
          <a:stretch/>
        </p:blipFill>
        <p:spPr>
          <a:xfrm>
            <a:off x="5290939" y="2872476"/>
            <a:ext cx="770125" cy="770125"/>
          </a:xfrm>
          <a:prstGeom prst="rect">
            <a:avLst/>
          </a:prstGeom>
          <a:noFill/>
          <a:ln>
            <a:noFill/>
          </a:ln>
        </p:spPr>
      </p:pic>
      <p:pic>
        <p:nvPicPr>
          <p:cNvPr id="838" name="Google Shape;838;p80"/>
          <p:cNvPicPr preferRelativeResize="0"/>
          <p:nvPr/>
        </p:nvPicPr>
        <p:blipFill rotWithShape="1">
          <a:blip r:embed="rId4">
            <a:alphaModFix/>
          </a:blip>
          <a:srcRect/>
          <a:stretch/>
        </p:blipFill>
        <p:spPr>
          <a:xfrm>
            <a:off x="3082914" y="2872489"/>
            <a:ext cx="770125" cy="770125"/>
          </a:xfrm>
          <a:prstGeom prst="rect">
            <a:avLst/>
          </a:prstGeom>
          <a:noFill/>
          <a:ln>
            <a:noFill/>
          </a:ln>
        </p:spPr>
      </p:pic>
      <p:pic>
        <p:nvPicPr>
          <p:cNvPr id="839" name="Google Shape;839;p80"/>
          <p:cNvPicPr preferRelativeResize="0"/>
          <p:nvPr/>
        </p:nvPicPr>
        <p:blipFill rotWithShape="1">
          <a:blip r:embed="rId4">
            <a:alphaModFix/>
          </a:blip>
          <a:srcRect/>
          <a:stretch/>
        </p:blipFill>
        <p:spPr>
          <a:xfrm>
            <a:off x="4186926" y="3872576"/>
            <a:ext cx="770125" cy="770125"/>
          </a:xfrm>
          <a:prstGeom prst="rect">
            <a:avLst/>
          </a:prstGeom>
          <a:noFill/>
          <a:ln>
            <a:noFill/>
          </a:ln>
        </p:spPr>
      </p:pic>
      <p:pic>
        <p:nvPicPr>
          <p:cNvPr id="840" name="Google Shape;840;p80"/>
          <p:cNvPicPr preferRelativeResize="0"/>
          <p:nvPr/>
        </p:nvPicPr>
        <p:blipFill rotWithShape="1">
          <a:blip r:embed="rId4">
            <a:alphaModFix/>
          </a:blip>
          <a:srcRect/>
          <a:stretch/>
        </p:blipFill>
        <p:spPr>
          <a:xfrm>
            <a:off x="3141676" y="3872576"/>
            <a:ext cx="770125" cy="770125"/>
          </a:xfrm>
          <a:prstGeom prst="rect">
            <a:avLst/>
          </a:prstGeom>
          <a:noFill/>
          <a:ln>
            <a:noFill/>
          </a:ln>
        </p:spPr>
      </p:pic>
      <p:pic>
        <p:nvPicPr>
          <p:cNvPr id="841" name="Google Shape;841;p80"/>
          <p:cNvPicPr preferRelativeResize="0"/>
          <p:nvPr/>
        </p:nvPicPr>
        <p:blipFill rotWithShape="1">
          <a:blip r:embed="rId4">
            <a:alphaModFix/>
          </a:blip>
          <a:srcRect/>
          <a:stretch/>
        </p:blipFill>
        <p:spPr>
          <a:xfrm>
            <a:off x="5286489" y="3872576"/>
            <a:ext cx="770125" cy="770125"/>
          </a:xfrm>
          <a:prstGeom prst="rect">
            <a:avLst/>
          </a:prstGeom>
          <a:noFill/>
          <a:ln>
            <a:noFill/>
          </a:ln>
        </p:spPr>
      </p:pic>
      <p:pic>
        <p:nvPicPr>
          <p:cNvPr id="842" name="Google Shape;842;p80"/>
          <p:cNvPicPr preferRelativeResize="0"/>
          <p:nvPr/>
        </p:nvPicPr>
        <p:blipFill rotWithShape="1">
          <a:blip r:embed="rId4">
            <a:alphaModFix/>
          </a:blip>
          <a:srcRect/>
          <a:stretch/>
        </p:blipFill>
        <p:spPr>
          <a:xfrm>
            <a:off x="2070751" y="2871126"/>
            <a:ext cx="770125" cy="770125"/>
          </a:xfrm>
          <a:prstGeom prst="rect">
            <a:avLst/>
          </a:prstGeom>
          <a:noFill/>
          <a:ln>
            <a:noFill/>
          </a:ln>
        </p:spPr>
      </p:pic>
      <p:pic>
        <p:nvPicPr>
          <p:cNvPr id="843" name="Google Shape;843;p80"/>
          <p:cNvPicPr preferRelativeResize="0"/>
          <p:nvPr/>
        </p:nvPicPr>
        <p:blipFill rotWithShape="1">
          <a:blip r:embed="rId4">
            <a:alphaModFix/>
          </a:blip>
          <a:srcRect/>
          <a:stretch/>
        </p:blipFill>
        <p:spPr>
          <a:xfrm>
            <a:off x="2090539" y="1424676"/>
            <a:ext cx="770125" cy="770125"/>
          </a:xfrm>
          <a:prstGeom prst="rect">
            <a:avLst/>
          </a:prstGeom>
          <a:noFill/>
          <a:ln>
            <a:noFill/>
          </a:ln>
        </p:spPr>
      </p:pic>
      <p:pic>
        <p:nvPicPr>
          <p:cNvPr id="844" name="Google Shape;844;p80"/>
          <p:cNvPicPr preferRelativeResize="0"/>
          <p:nvPr/>
        </p:nvPicPr>
        <p:blipFill rotWithShape="1">
          <a:blip r:embed="rId4">
            <a:alphaModFix/>
          </a:blip>
          <a:srcRect/>
          <a:stretch/>
        </p:blipFill>
        <p:spPr>
          <a:xfrm>
            <a:off x="2090539" y="662676"/>
            <a:ext cx="770125" cy="770125"/>
          </a:xfrm>
          <a:prstGeom prst="rect">
            <a:avLst/>
          </a:prstGeom>
          <a:noFill/>
          <a:ln>
            <a:noFill/>
          </a:ln>
        </p:spPr>
      </p:pic>
      <p:pic>
        <p:nvPicPr>
          <p:cNvPr id="845" name="Google Shape;845;p80"/>
          <p:cNvPicPr preferRelativeResize="0"/>
          <p:nvPr/>
        </p:nvPicPr>
        <p:blipFill rotWithShape="1">
          <a:blip r:embed="rId4">
            <a:alphaModFix/>
          </a:blip>
          <a:srcRect/>
          <a:stretch/>
        </p:blipFill>
        <p:spPr>
          <a:xfrm>
            <a:off x="2090539" y="2110476"/>
            <a:ext cx="770125" cy="770125"/>
          </a:xfrm>
          <a:prstGeom prst="rect">
            <a:avLst/>
          </a:prstGeom>
          <a:noFill/>
          <a:ln>
            <a:noFill/>
          </a:ln>
        </p:spPr>
      </p:pic>
      <p:pic>
        <p:nvPicPr>
          <p:cNvPr id="846" name="Google Shape;846;p80"/>
          <p:cNvPicPr preferRelativeResize="0"/>
          <p:nvPr/>
        </p:nvPicPr>
        <p:blipFill rotWithShape="1">
          <a:blip r:embed="rId4">
            <a:alphaModFix/>
          </a:blip>
          <a:srcRect/>
          <a:stretch/>
        </p:blipFill>
        <p:spPr>
          <a:xfrm>
            <a:off x="6285313" y="2871126"/>
            <a:ext cx="770125" cy="770125"/>
          </a:xfrm>
          <a:prstGeom prst="rect">
            <a:avLst/>
          </a:prstGeom>
          <a:noFill/>
          <a:ln>
            <a:noFill/>
          </a:ln>
        </p:spPr>
      </p:pic>
      <p:pic>
        <p:nvPicPr>
          <p:cNvPr id="847" name="Google Shape;847;p80"/>
          <p:cNvPicPr preferRelativeResize="0"/>
          <p:nvPr/>
        </p:nvPicPr>
        <p:blipFill rotWithShape="1">
          <a:blip r:embed="rId4">
            <a:alphaModFix/>
          </a:blip>
          <a:srcRect/>
          <a:stretch/>
        </p:blipFill>
        <p:spPr>
          <a:xfrm>
            <a:off x="6305101" y="1424676"/>
            <a:ext cx="770125" cy="770125"/>
          </a:xfrm>
          <a:prstGeom prst="rect">
            <a:avLst/>
          </a:prstGeom>
          <a:noFill/>
          <a:ln>
            <a:noFill/>
          </a:ln>
        </p:spPr>
      </p:pic>
      <p:pic>
        <p:nvPicPr>
          <p:cNvPr id="848" name="Google Shape;848;p80"/>
          <p:cNvPicPr preferRelativeResize="0"/>
          <p:nvPr/>
        </p:nvPicPr>
        <p:blipFill rotWithShape="1">
          <a:blip r:embed="rId4">
            <a:alphaModFix/>
          </a:blip>
          <a:srcRect/>
          <a:stretch/>
        </p:blipFill>
        <p:spPr>
          <a:xfrm>
            <a:off x="6305101" y="662676"/>
            <a:ext cx="770125" cy="770125"/>
          </a:xfrm>
          <a:prstGeom prst="rect">
            <a:avLst/>
          </a:prstGeom>
          <a:noFill/>
          <a:ln>
            <a:noFill/>
          </a:ln>
        </p:spPr>
      </p:pic>
      <p:pic>
        <p:nvPicPr>
          <p:cNvPr id="849" name="Google Shape;849;p80"/>
          <p:cNvPicPr preferRelativeResize="0"/>
          <p:nvPr/>
        </p:nvPicPr>
        <p:blipFill rotWithShape="1">
          <a:blip r:embed="rId4">
            <a:alphaModFix/>
          </a:blip>
          <a:srcRect/>
          <a:stretch/>
        </p:blipFill>
        <p:spPr>
          <a:xfrm>
            <a:off x="6305101" y="2110476"/>
            <a:ext cx="770125" cy="770125"/>
          </a:xfrm>
          <a:prstGeom prst="rect">
            <a:avLst/>
          </a:prstGeom>
          <a:noFill/>
          <a:ln>
            <a:noFill/>
          </a:ln>
        </p:spPr>
      </p:pic>
      <p:pic>
        <p:nvPicPr>
          <p:cNvPr id="850" name="Google Shape;850;p80"/>
          <p:cNvPicPr preferRelativeResize="0"/>
          <p:nvPr/>
        </p:nvPicPr>
        <p:blipFill rotWithShape="1">
          <a:blip r:embed="rId5">
            <a:alphaModFix/>
          </a:blip>
          <a:srcRect/>
          <a:stretch/>
        </p:blipFill>
        <p:spPr>
          <a:xfrm>
            <a:off x="4991673" y="1782373"/>
            <a:ext cx="319950" cy="319950"/>
          </a:xfrm>
          <a:prstGeom prst="rect">
            <a:avLst/>
          </a:prstGeom>
          <a:noFill/>
          <a:ln>
            <a:noFill/>
          </a:ln>
        </p:spPr>
      </p:pic>
      <p:pic>
        <p:nvPicPr>
          <p:cNvPr id="851" name="Google Shape;851;p80"/>
          <p:cNvPicPr preferRelativeResize="0"/>
          <p:nvPr/>
        </p:nvPicPr>
        <p:blipFill rotWithShape="1">
          <a:blip r:embed="rId6">
            <a:alphaModFix/>
          </a:blip>
          <a:srcRect/>
          <a:stretch/>
        </p:blipFill>
        <p:spPr>
          <a:xfrm>
            <a:off x="3138225" y="994500"/>
            <a:ext cx="319950" cy="319950"/>
          </a:xfrm>
          <a:prstGeom prst="rect">
            <a:avLst/>
          </a:prstGeom>
          <a:noFill/>
          <a:ln>
            <a:noFill/>
          </a:ln>
        </p:spPr>
      </p:pic>
      <p:pic>
        <p:nvPicPr>
          <p:cNvPr id="852" name="Google Shape;852;p80"/>
          <p:cNvPicPr preferRelativeResize="0"/>
          <p:nvPr/>
        </p:nvPicPr>
        <p:blipFill rotWithShape="1">
          <a:blip r:embed="rId7">
            <a:alphaModFix/>
          </a:blip>
          <a:srcRect/>
          <a:stretch/>
        </p:blipFill>
        <p:spPr>
          <a:xfrm>
            <a:off x="4956438" y="3898475"/>
            <a:ext cx="319950" cy="319950"/>
          </a:xfrm>
          <a:prstGeom prst="rect">
            <a:avLst/>
          </a:prstGeom>
          <a:noFill/>
          <a:ln>
            <a:noFill/>
          </a:ln>
        </p:spPr>
      </p:pic>
      <p:pic>
        <p:nvPicPr>
          <p:cNvPr id="853" name="Google Shape;853;p80"/>
          <p:cNvPicPr preferRelativeResize="0"/>
          <p:nvPr/>
        </p:nvPicPr>
        <p:blipFill rotWithShape="1">
          <a:blip r:embed="rId6">
            <a:alphaModFix/>
          </a:blip>
          <a:srcRect/>
          <a:stretch/>
        </p:blipFill>
        <p:spPr>
          <a:xfrm>
            <a:off x="8061175" y="2906525"/>
            <a:ext cx="319950" cy="319950"/>
          </a:xfrm>
          <a:prstGeom prst="rect">
            <a:avLst/>
          </a:prstGeom>
          <a:noFill/>
          <a:ln>
            <a:noFill/>
          </a:ln>
        </p:spPr>
      </p:pic>
      <p:pic>
        <p:nvPicPr>
          <p:cNvPr id="854" name="Google Shape;854;p80"/>
          <p:cNvPicPr preferRelativeResize="0"/>
          <p:nvPr/>
        </p:nvPicPr>
        <p:blipFill rotWithShape="1">
          <a:blip r:embed="rId5">
            <a:alphaModFix/>
          </a:blip>
          <a:srcRect/>
          <a:stretch/>
        </p:blipFill>
        <p:spPr>
          <a:xfrm>
            <a:off x="852973" y="2750611"/>
            <a:ext cx="319950" cy="319950"/>
          </a:xfrm>
          <a:prstGeom prst="rect">
            <a:avLst/>
          </a:prstGeom>
          <a:noFill/>
          <a:ln>
            <a:noFill/>
          </a:ln>
        </p:spPr>
      </p:pic>
      <p:pic>
        <p:nvPicPr>
          <p:cNvPr id="855" name="Google Shape;855;p80"/>
          <p:cNvPicPr preferRelativeResize="0"/>
          <p:nvPr/>
        </p:nvPicPr>
        <p:blipFill rotWithShape="1">
          <a:blip r:embed="rId6">
            <a:alphaModFix/>
          </a:blip>
          <a:srcRect/>
          <a:stretch/>
        </p:blipFill>
        <p:spPr>
          <a:xfrm>
            <a:off x="3909088" y="3144562"/>
            <a:ext cx="319950" cy="319950"/>
          </a:xfrm>
          <a:prstGeom prst="rect">
            <a:avLst/>
          </a:prstGeom>
          <a:noFill/>
          <a:ln>
            <a:noFill/>
          </a:ln>
        </p:spPr>
      </p:pic>
      <p:pic>
        <p:nvPicPr>
          <p:cNvPr id="856" name="Google Shape;856;p80"/>
          <p:cNvPicPr preferRelativeResize="0"/>
          <p:nvPr/>
        </p:nvPicPr>
        <p:blipFill rotWithShape="1">
          <a:blip r:embed="rId8">
            <a:alphaModFix/>
          </a:blip>
          <a:srcRect/>
          <a:stretch/>
        </p:blipFill>
        <p:spPr>
          <a:xfrm>
            <a:off x="5996363" y="3568400"/>
            <a:ext cx="363950" cy="363950"/>
          </a:xfrm>
          <a:prstGeom prst="rect">
            <a:avLst/>
          </a:prstGeom>
          <a:noFill/>
          <a:ln>
            <a:noFill/>
          </a:ln>
        </p:spPr>
      </p:pic>
      <p:pic>
        <p:nvPicPr>
          <p:cNvPr id="857" name="Google Shape;857;p80"/>
          <p:cNvPicPr preferRelativeResize="0"/>
          <p:nvPr/>
        </p:nvPicPr>
        <p:blipFill rotWithShape="1">
          <a:blip r:embed="rId9">
            <a:alphaModFix/>
          </a:blip>
          <a:srcRect/>
          <a:stretch/>
        </p:blipFill>
        <p:spPr>
          <a:xfrm>
            <a:off x="4435500" y="5084625"/>
            <a:ext cx="439800" cy="439800"/>
          </a:xfrm>
          <a:prstGeom prst="rect">
            <a:avLst/>
          </a:prstGeom>
          <a:noFill/>
          <a:ln>
            <a:noFill/>
          </a:ln>
        </p:spPr>
      </p:pic>
      <p:pic>
        <p:nvPicPr>
          <p:cNvPr id="858" name="Google Shape;858;p80"/>
          <p:cNvPicPr preferRelativeResize="0"/>
          <p:nvPr/>
        </p:nvPicPr>
        <p:blipFill rotWithShape="1">
          <a:blip r:embed="rId10">
            <a:alphaModFix/>
          </a:blip>
          <a:srcRect/>
          <a:stretch/>
        </p:blipFill>
        <p:spPr>
          <a:xfrm>
            <a:off x="5271700" y="780675"/>
            <a:ext cx="439800" cy="439800"/>
          </a:xfrm>
          <a:prstGeom prst="rect">
            <a:avLst/>
          </a:prstGeom>
          <a:noFill/>
          <a:ln>
            <a:noFill/>
          </a:ln>
        </p:spPr>
      </p:pic>
      <p:pic>
        <p:nvPicPr>
          <p:cNvPr id="859" name="Google Shape;859;p80"/>
          <p:cNvPicPr preferRelativeResize="0"/>
          <p:nvPr/>
        </p:nvPicPr>
        <p:blipFill rotWithShape="1">
          <a:blip r:embed="rId11">
            <a:alphaModFix/>
          </a:blip>
          <a:srcRect/>
          <a:stretch/>
        </p:blipFill>
        <p:spPr>
          <a:xfrm>
            <a:off x="500425" y="679188"/>
            <a:ext cx="500400" cy="500400"/>
          </a:xfrm>
          <a:prstGeom prst="rect">
            <a:avLst/>
          </a:prstGeom>
          <a:noFill/>
          <a:ln>
            <a:noFill/>
          </a:ln>
        </p:spPr>
      </p:pic>
      <p:pic>
        <p:nvPicPr>
          <p:cNvPr id="860" name="Google Shape;860;p80" descr="Virus " title="Virus "/>
          <p:cNvPicPr preferRelativeResize="0"/>
          <p:nvPr/>
        </p:nvPicPr>
        <p:blipFill rotWithShape="1">
          <a:blip r:embed="rId12">
            <a:alphaModFix/>
          </a:blip>
          <a:srcRect/>
          <a:stretch/>
        </p:blipFill>
        <p:spPr>
          <a:xfrm>
            <a:off x="7549200" y="629225"/>
            <a:ext cx="439800" cy="439800"/>
          </a:xfrm>
          <a:prstGeom prst="rect">
            <a:avLst/>
          </a:prstGeom>
          <a:noFill/>
          <a:ln>
            <a:noFill/>
          </a:ln>
        </p:spPr>
      </p:pic>
      <p:pic>
        <p:nvPicPr>
          <p:cNvPr id="861" name="Google Shape;861;p80"/>
          <p:cNvPicPr preferRelativeResize="0"/>
          <p:nvPr/>
        </p:nvPicPr>
        <p:blipFill rotWithShape="1">
          <a:blip r:embed="rId13">
            <a:alphaModFix/>
          </a:blip>
          <a:srcRect l="19164" t="13192" r="19232" b="12396"/>
          <a:stretch/>
        </p:blipFill>
        <p:spPr>
          <a:xfrm>
            <a:off x="4088388" y="1982450"/>
            <a:ext cx="975775" cy="1178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EBEB"/>
        </a:solidFill>
        <a:effectLst/>
      </p:bgPr>
    </p:bg>
    <p:spTree>
      <p:nvGrpSpPr>
        <p:cNvPr id="1" name="Shape 865"/>
        <p:cNvGrpSpPr/>
        <p:nvPr/>
      </p:nvGrpSpPr>
      <p:grpSpPr>
        <a:xfrm>
          <a:off x="0" y="0"/>
          <a:ext cx="0" cy="0"/>
          <a:chOff x="0" y="0"/>
          <a:chExt cx="0" cy="0"/>
        </a:xfrm>
      </p:grpSpPr>
      <p:pic>
        <p:nvPicPr>
          <p:cNvPr id="866" name="Google Shape;866;p81"/>
          <p:cNvPicPr preferRelativeResize="0"/>
          <p:nvPr/>
        </p:nvPicPr>
        <p:blipFill rotWithShape="1">
          <a:blip r:embed="rId3">
            <a:alphaModFix/>
          </a:blip>
          <a:srcRect/>
          <a:stretch/>
        </p:blipFill>
        <p:spPr>
          <a:xfrm>
            <a:off x="5290939" y="2186676"/>
            <a:ext cx="770125" cy="770125"/>
          </a:xfrm>
          <a:prstGeom prst="rect">
            <a:avLst/>
          </a:prstGeom>
          <a:noFill/>
          <a:ln>
            <a:noFill/>
          </a:ln>
        </p:spPr>
      </p:pic>
      <p:pic>
        <p:nvPicPr>
          <p:cNvPr id="867" name="Google Shape;867;p81"/>
          <p:cNvPicPr preferRelativeResize="0"/>
          <p:nvPr/>
        </p:nvPicPr>
        <p:blipFill rotWithShape="1">
          <a:blip r:embed="rId3">
            <a:alphaModFix/>
          </a:blip>
          <a:srcRect/>
          <a:stretch/>
        </p:blipFill>
        <p:spPr>
          <a:xfrm>
            <a:off x="4186926" y="1186601"/>
            <a:ext cx="770125" cy="770125"/>
          </a:xfrm>
          <a:prstGeom prst="rect">
            <a:avLst/>
          </a:prstGeom>
          <a:noFill/>
          <a:ln>
            <a:noFill/>
          </a:ln>
        </p:spPr>
      </p:pic>
      <p:pic>
        <p:nvPicPr>
          <p:cNvPr id="868" name="Google Shape;868;p81"/>
          <p:cNvPicPr preferRelativeResize="0"/>
          <p:nvPr/>
        </p:nvPicPr>
        <p:blipFill rotWithShape="1">
          <a:blip r:embed="rId3">
            <a:alphaModFix/>
          </a:blip>
          <a:srcRect/>
          <a:stretch/>
        </p:blipFill>
        <p:spPr>
          <a:xfrm>
            <a:off x="3082914" y="2186689"/>
            <a:ext cx="770125" cy="770125"/>
          </a:xfrm>
          <a:prstGeom prst="rect">
            <a:avLst/>
          </a:prstGeom>
          <a:noFill/>
          <a:ln>
            <a:noFill/>
          </a:ln>
        </p:spPr>
      </p:pic>
      <p:pic>
        <p:nvPicPr>
          <p:cNvPr id="869" name="Google Shape;869;p81"/>
          <p:cNvPicPr preferRelativeResize="0"/>
          <p:nvPr/>
        </p:nvPicPr>
        <p:blipFill rotWithShape="1">
          <a:blip r:embed="rId3">
            <a:alphaModFix/>
          </a:blip>
          <a:srcRect/>
          <a:stretch/>
        </p:blipFill>
        <p:spPr>
          <a:xfrm>
            <a:off x="4186926" y="3186775"/>
            <a:ext cx="770125" cy="770125"/>
          </a:xfrm>
          <a:prstGeom prst="rect">
            <a:avLst/>
          </a:prstGeom>
          <a:noFill/>
          <a:ln>
            <a:noFill/>
          </a:ln>
        </p:spPr>
      </p:pic>
      <p:pic>
        <p:nvPicPr>
          <p:cNvPr id="870" name="Google Shape;870;p81"/>
          <p:cNvPicPr preferRelativeResize="0"/>
          <p:nvPr/>
        </p:nvPicPr>
        <p:blipFill rotWithShape="1">
          <a:blip r:embed="rId3">
            <a:alphaModFix/>
          </a:blip>
          <a:srcRect/>
          <a:stretch/>
        </p:blipFill>
        <p:spPr>
          <a:xfrm>
            <a:off x="5290939" y="1424676"/>
            <a:ext cx="770125" cy="770125"/>
          </a:xfrm>
          <a:prstGeom prst="rect">
            <a:avLst/>
          </a:prstGeom>
          <a:noFill/>
          <a:ln>
            <a:noFill/>
          </a:ln>
        </p:spPr>
      </p:pic>
      <p:pic>
        <p:nvPicPr>
          <p:cNvPr id="871" name="Google Shape;871;p81"/>
          <p:cNvPicPr preferRelativeResize="0"/>
          <p:nvPr/>
        </p:nvPicPr>
        <p:blipFill rotWithShape="1">
          <a:blip r:embed="rId3">
            <a:alphaModFix/>
          </a:blip>
          <a:srcRect/>
          <a:stretch/>
        </p:blipFill>
        <p:spPr>
          <a:xfrm>
            <a:off x="4186926" y="424601"/>
            <a:ext cx="770125" cy="770125"/>
          </a:xfrm>
          <a:prstGeom prst="rect">
            <a:avLst/>
          </a:prstGeom>
          <a:noFill/>
          <a:ln>
            <a:noFill/>
          </a:ln>
        </p:spPr>
      </p:pic>
      <p:pic>
        <p:nvPicPr>
          <p:cNvPr id="872" name="Google Shape;872;p81"/>
          <p:cNvPicPr preferRelativeResize="0"/>
          <p:nvPr/>
        </p:nvPicPr>
        <p:blipFill rotWithShape="1">
          <a:blip r:embed="rId3">
            <a:alphaModFix/>
          </a:blip>
          <a:srcRect/>
          <a:stretch/>
        </p:blipFill>
        <p:spPr>
          <a:xfrm>
            <a:off x="3082914" y="1424689"/>
            <a:ext cx="770125" cy="770125"/>
          </a:xfrm>
          <a:prstGeom prst="rect">
            <a:avLst/>
          </a:prstGeom>
          <a:noFill/>
          <a:ln>
            <a:noFill/>
          </a:ln>
        </p:spPr>
      </p:pic>
      <p:pic>
        <p:nvPicPr>
          <p:cNvPr id="873" name="Google Shape;873;p81"/>
          <p:cNvPicPr preferRelativeResize="0"/>
          <p:nvPr/>
        </p:nvPicPr>
        <p:blipFill rotWithShape="1">
          <a:blip r:embed="rId3">
            <a:alphaModFix/>
          </a:blip>
          <a:srcRect/>
          <a:stretch/>
        </p:blipFill>
        <p:spPr>
          <a:xfrm>
            <a:off x="5290939" y="2872476"/>
            <a:ext cx="770125" cy="770125"/>
          </a:xfrm>
          <a:prstGeom prst="rect">
            <a:avLst/>
          </a:prstGeom>
          <a:noFill/>
          <a:ln>
            <a:noFill/>
          </a:ln>
        </p:spPr>
      </p:pic>
      <p:pic>
        <p:nvPicPr>
          <p:cNvPr id="874" name="Google Shape;874;p81"/>
          <p:cNvPicPr preferRelativeResize="0"/>
          <p:nvPr/>
        </p:nvPicPr>
        <p:blipFill rotWithShape="1">
          <a:blip r:embed="rId3">
            <a:alphaModFix/>
          </a:blip>
          <a:srcRect/>
          <a:stretch/>
        </p:blipFill>
        <p:spPr>
          <a:xfrm>
            <a:off x="3082914" y="2872489"/>
            <a:ext cx="770125" cy="770125"/>
          </a:xfrm>
          <a:prstGeom prst="rect">
            <a:avLst/>
          </a:prstGeom>
          <a:noFill/>
          <a:ln>
            <a:noFill/>
          </a:ln>
        </p:spPr>
      </p:pic>
      <p:pic>
        <p:nvPicPr>
          <p:cNvPr id="875" name="Google Shape;875;p81"/>
          <p:cNvPicPr preferRelativeResize="0"/>
          <p:nvPr/>
        </p:nvPicPr>
        <p:blipFill rotWithShape="1">
          <a:blip r:embed="rId3">
            <a:alphaModFix/>
          </a:blip>
          <a:srcRect/>
          <a:stretch/>
        </p:blipFill>
        <p:spPr>
          <a:xfrm>
            <a:off x="4186926" y="3872576"/>
            <a:ext cx="770125" cy="770125"/>
          </a:xfrm>
          <a:prstGeom prst="rect">
            <a:avLst/>
          </a:prstGeom>
          <a:noFill/>
          <a:ln>
            <a:noFill/>
          </a:ln>
        </p:spPr>
      </p:pic>
      <p:pic>
        <p:nvPicPr>
          <p:cNvPr id="876" name="Google Shape;876;p81"/>
          <p:cNvPicPr preferRelativeResize="0"/>
          <p:nvPr/>
        </p:nvPicPr>
        <p:blipFill rotWithShape="1">
          <a:blip r:embed="rId3">
            <a:alphaModFix/>
          </a:blip>
          <a:srcRect/>
          <a:stretch/>
        </p:blipFill>
        <p:spPr>
          <a:xfrm>
            <a:off x="7500739" y="4548876"/>
            <a:ext cx="770125" cy="770125"/>
          </a:xfrm>
          <a:prstGeom prst="rect">
            <a:avLst/>
          </a:prstGeom>
          <a:noFill/>
          <a:ln>
            <a:noFill/>
          </a:ln>
        </p:spPr>
      </p:pic>
      <p:pic>
        <p:nvPicPr>
          <p:cNvPr id="877" name="Google Shape;877;p81"/>
          <p:cNvPicPr preferRelativeResize="0"/>
          <p:nvPr/>
        </p:nvPicPr>
        <p:blipFill rotWithShape="1">
          <a:blip r:embed="rId3">
            <a:alphaModFix/>
          </a:blip>
          <a:srcRect/>
          <a:stretch/>
        </p:blipFill>
        <p:spPr>
          <a:xfrm>
            <a:off x="6396726" y="3548800"/>
            <a:ext cx="770125" cy="770125"/>
          </a:xfrm>
          <a:prstGeom prst="rect">
            <a:avLst/>
          </a:prstGeom>
          <a:noFill/>
          <a:ln>
            <a:noFill/>
          </a:ln>
        </p:spPr>
      </p:pic>
      <p:pic>
        <p:nvPicPr>
          <p:cNvPr id="878" name="Google Shape;878;p81"/>
          <p:cNvPicPr preferRelativeResize="0"/>
          <p:nvPr/>
        </p:nvPicPr>
        <p:blipFill rotWithShape="1">
          <a:blip r:embed="rId3">
            <a:alphaModFix/>
          </a:blip>
          <a:srcRect/>
          <a:stretch/>
        </p:blipFill>
        <p:spPr>
          <a:xfrm>
            <a:off x="5292714" y="4548889"/>
            <a:ext cx="770125" cy="770125"/>
          </a:xfrm>
          <a:prstGeom prst="rect">
            <a:avLst/>
          </a:prstGeom>
          <a:noFill/>
          <a:ln>
            <a:noFill/>
          </a:ln>
        </p:spPr>
      </p:pic>
      <p:pic>
        <p:nvPicPr>
          <p:cNvPr id="879" name="Google Shape;879;p81"/>
          <p:cNvPicPr preferRelativeResize="0"/>
          <p:nvPr/>
        </p:nvPicPr>
        <p:blipFill rotWithShape="1">
          <a:blip r:embed="rId3">
            <a:alphaModFix/>
          </a:blip>
          <a:srcRect/>
          <a:stretch/>
        </p:blipFill>
        <p:spPr>
          <a:xfrm>
            <a:off x="6396726" y="5548975"/>
            <a:ext cx="770125" cy="770125"/>
          </a:xfrm>
          <a:prstGeom prst="rect">
            <a:avLst/>
          </a:prstGeom>
          <a:noFill/>
          <a:ln>
            <a:noFill/>
          </a:ln>
        </p:spPr>
      </p:pic>
      <p:pic>
        <p:nvPicPr>
          <p:cNvPr id="880" name="Google Shape;880;p81"/>
          <p:cNvPicPr preferRelativeResize="0"/>
          <p:nvPr/>
        </p:nvPicPr>
        <p:blipFill rotWithShape="1">
          <a:blip r:embed="rId3">
            <a:alphaModFix/>
          </a:blip>
          <a:srcRect/>
          <a:stretch/>
        </p:blipFill>
        <p:spPr>
          <a:xfrm>
            <a:off x="7500739" y="3786876"/>
            <a:ext cx="770125" cy="770125"/>
          </a:xfrm>
          <a:prstGeom prst="rect">
            <a:avLst/>
          </a:prstGeom>
          <a:noFill/>
          <a:ln>
            <a:noFill/>
          </a:ln>
        </p:spPr>
      </p:pic>
      <p:pic>
        <p:nvPicPr>
          <p:cNvPr id="881" name="Google Shape;881;p81"/>
          <p:cNvPicPr preferRelativeResize="0"/>
          <p:nvPr/>
        </p:nvPicPr>
        <p:blipFill rotWithShape="1">
          <a:blip r:embed="rId3">
            <a:alphaModFix/>
          </a:blip>
          <a:srcRect/>
          <a:stretch/>
        </p:blipFill>
        <p:spPr>
          <a:xfrm>
            <a:off x="6396726" y="2786800"/>
            <a:ext cx="770125" cy="770125"/>
          </a:xfrm>
          <a:prstGeom prst="rect">
            <a:avLst/>
          </a:prstGeom>
          <a:noFill/>
          <a:ln>
            <a:noFill/>
          </a:ln>
        </p:spPr>
      </p:pic>
      <p:pic>
        <p:nvPicPr>
          <p:cNvPr id="882" name="Google Shape;882;p81"/>
          <p:cNvPicPr preferRelativeResize="0"/>
          <p:nvPr/>
        </p:nvPicPr>
        <p:blipFill rotWithShape="1">
          <a:blip r:embed="rId3">
            <a:alphaModFix/>
          </a:blip>
          <a:srcRect/>
          <a:stretch/>
        </p:blipFill>
        <p:spPr>
          <a:xfrm>
            <a:off x="5292714" y="3786889"/>
            <a:ext cx="770125" cy="770125"/>
          </a:xfrm>
          <a:prstGeom prst="rect">
            <a:avLst/>
          </a:prstGeom>
          <a:noFill/>
          <a:ln>
            <a:noFill/>
          </a:ln>
        </p:spPr>
      </p:pic>
      <p:pic>
        <p:nvPicPr>
          <p:cNvPr id="883" name="Google Shape;883;p81"/>
          <p:cNvPicPr preferRelativeResize="0"/>
          <p:nvPr/>
        </p:nvPicPr>
        <p:blipFill rotWithShape="1">
          <a:blip r:embed="rId3">
            <a:alphaModFix/>
          </a:blip>
          <a:srcRect/>
          <a:stretch/>
        </p:blipFill>
        <p:spPr>
          <a:xfrm>
            <a:off x="7500739" y="5234675"/>
            <a:ext cx="770125" cy="770125"/>
          </a:xfrm>
          <a:prstGeom prst="rect">
            <a:avLst/>
          </a:prstGeom>
          <a:noFill/>
          <a:ln>
            <a:noFill/>
          </a:ln>
        </p:spPr>
      </p:pic>
      <p:pic>
        <p:nvPicPr>
          <p:cNvPr id="884" name="Google Shape;884;p81"/>
          <p:cNvPicPr preferRelativeResize="0"/>
          <p:nvPr/>
        </p:nvPicPr>
        <p:blipFill rotWithShape="1">
          <a:blip r:embed="rId3">
            <a:alphaModFix/>
          </a:blip>
          <a:srcRect/>
          <a:stretch/>
        </p:blipFill>
        <p:spPr>
          <a:xfrm>
            <a:off x="5292714" y="5234688"/>
            <a:ext cx="770125" cy="770125"/>
          </a:xfrm>
          <a:prstGeom prst="rect">
            <a:avLst/>
          </a:prstGeom>
          <a:noFill/>
          <a:ln>
            <a:noFill/>
          </a:ln>
        </p:spPr>
      </p:pic>
      <p:pic>
        <p:nvPicPr>
          <p:cNvPr id="885" name="Google Shape;885;p81"/>
          <p:cNvPicPr preferRelativeResize="0"/>
          <p:nvPr/>
        </p:nvPicPr>
        <p:blipFill rotWithShape="1">
          <a:blip r:embed="rId3">
            <a:alphaModFix/>
          </a:blip>
          <a:srcRect/>
          <a:stretch/>
        </p:blipFill>
        <p:spPr>
          <a:xfrm>
            <a:off x="6396726" y="6234775"/>
            <a:ext cx="770125" cy="770125"/>
          </a:xfrm>
          <a:prstGeom prst="rect">
            <a:avLst/>
          </a:prstGeom>
          <a:noFill/>
          <a:ln>
            <a:noFill/>
          </a:ln>
        </p:spPr>
      </p:pic>
      <p:pic>
        <p:nvPicPr>
          <p:cNvPr id="886" name="Google Shape;886;p81"/>
          <p:cNvPicPr preferRelativeResize="0"/>
          <p:nvPr/>
        </p:nvPicPr>
        <p:blipFill rotWithShape="1">
          <a:blip r:embed="rId3">
            <a:alphaModFix/>
          </a:blip>
          <a:srcRect/>
          <a:stretch/>
        </p:blipFill>
        <p:spPr>
          <a:xfrm>
            <a:off x="3022364" y="4557001"/>
            <a:ext cx="770125" cy="770125"/>
          </a:xfrm>
          <a:prstGeom prst="rect">
            <a:avLst/>
          </a:prstGeom>
          <a:noFill/>
          <a:ln>
            <a:noFill/>
          </a:ln>
        </p:spPr>
      </p:pic>
      <p:pic>
        <p:nvPicPr>
          <p:cNvPr id="887" name="Google Shape;887;p81"/>
          <p:cNvPicPr preferRelativeResize="0"/>
          <p:nvPr/>
        </p:nvPicPr>
        <p:blipFill rotWithShape="1">
          <a:blip r:embed="rId3">
            <a:alphaModFix/>
          </a:blip>
          <a:srcRect/>
          <a:stretch/>
        </p:blipFill>
        <p:spPr>
          <a:xfrm>
            <a:off x="1918351" y="3556926"/>
            <a:ext cx="770125" cy="770125"/>
          </a:xfrm>
          <a:prstGeom prst="rect">
            <a:avLst/>
          </a:prstGeom>
          <a:noFill/>
          <a:ln>
            <a:noFill/>
          </a:ln>
        </p:spPr>
      </p:pic>
      <p:pic>
        <p:nvPicPr>
          <p:cNvPr id="888" name="Google Shape;888;p81"/>
          <p:cNvPicPr preferRelativeResize="0"/>
          <p:nvPr/>
        </p:nvPicPr>
        <p:blipFill rotWithShape="1">
          <a:blip r:embed="rId3">
            <a:alphaModFix/>
          </a:blip>
          <a:srcRect/>
          <a:stretch/>
        </p:blipFill>
        <p:spPr>
          <a:xfrm>
            <a:off x="814339" y="4557014"/>
            <a:ext cx="770125" cy="770125"/>
          </a:xfrm>
          <a:prstGeom prst="rect">
            <a:avLst/>
          </a:prstGeom>
          <a:noFill/>
          <a:ln>
            <a:noFill/>
          </a:ln>
        </p:spPr>
      </p:pic>
      <p:pic>
        <p:nvPicPr>
          <p:cNvPr id="889" name="Google Shape;889;p81"/>
          <p:cNvPicPr preferRelativeResize="0"/>
          <p:nvPr/>
        </p:nvPicPr>
        <p:blipFill rotWithShape="1">
          <a:blip r:embed="rId3">
            <a:alphaModFix/>
          </a:blip>
          <a:srcRect/>
          <a:stretch/>
        </p:blipFill>
        <p:spPr>
          <a:xfrm>
            <a:off x="1918351" y="5557100"/>
            <a:ext cx="770125" cy="770125"/>
          </a:xfrm>
          <a:prstGeom prst="rect">
            <a:avLst/>
          </a:prstGeom>
          <a:noFill/>
          <a:ln>
            <a:noFill/>
          </a:ln>
        </p:spPr>
      </p:pic>
      <p:pic>
        <p:nvPicPr>
          <p:cNvPr id="890" name="Google Shape;890;p81"/>
          <p:cNvPicPr preferRelativeResize="0"/>
          <p:nvPr/>
        </p:nvPicPr>
        <p:blipFill rotWithShape="1">
          <a:blip r:embed="rId3">
            <a:alphaModFix/>
          </a:blip>
          <a:srcRect/>
          <a:stretch/>
        </p:blipFill>
        <p:spPr>
          <a:xfrm>
            <a:off x="3022364" y="3795001"/>
            <a:ext cx="770125" cy="770125"/>
          </a:xfrm>
          <a:prstGeom prst="rect">
            <a:avLst/>
          </a:prstGeom>
          <a:noFill/>
          <a:ln>
            <a:noFill/>
          </a:ln>
        </p:spPr>
      </p:pic>
      <p:pic>
        <p:nvPicPr>
          <p:cNvPr id="891" name="Google Shape;891;p81"/>
          <p:cNvPicPr preferRelativeResize="0"/>
          <p:nvPr/>
        </p:nvPicPr>
        <p:blipFill rotWithShape="1">
          <a:blip r:embed="rId3">
            <a:alphaModFix/>
          </a:blip>
          <a:srcRect/>
          <a:stretch/>
        </p:blipFill>
        <p:spPr>
          <a:xfrm>
            <a:off x="1918351" y="2794926"/>
            <a:ext cx="770125" cy="770125"/>
          </a:xfrm>
          <a:prstGeom prst="rect">
            <a:avLst/>
          </a:prstGeom>
          <a:noFill/>
          <a:ln>
            <a:noFill/>
          </a:ln>
        </p:spPr>
      </p:pic>
      <p:pic>
        <p:nvPicPr>
          <p:cNvPr id="892" name="Google Shape;892;p81"/>
          <p:cNvPicPr preferRelativeResize="0"/>
          <p:nvPr/>
        </p:nvPicPr>
        <p:blipFill rotWithShape="1">
          <a:blip r:embed="rId3">
            <a:alphaModFix/>
          </a:blip>
          <a:srcRect/>
          <a:stretch/>
        </p:blipFill>
        <p:spPr>
          <a:xfrm>
            <a:off x="814339" y="3795014"/>
            <a:ext cx="770125" cy="770125"/>
          </a:xfrm>
          <a:prstGeom prst="rect">
            <a:avLst/>
          </a:prstGeom>
          <a:noFill/>
          <a:ln>
            <a:noFill/>
          </a:ln>
        </p:spPr>
      </p:pic>
      <p:pic>
        <p:nvPicPr>
          <p:cNvPr id="893" name="Google Shape;893;p81"/>
          <p:cNvPicPr preferRelativeResize="0"/>
          <p:nvPr/>
        </p:nvPicPr>
        <p:blipFill rotWithShape="1">
          <a:blip r:embed="rId3">
            <a:alphaModFix/>
          </a:blip>
          <a:srcRect/>
          <a:stretch/>
        </p:blipFill>
        <p:spPr>
          <a:xfrm>
            <a:off x="3022364" y="5242800"/>
            <a:ext cx="770125" cy="770125"/>
          </a:xfrm>
          <a:prstGeom prst="rect">
            <a:avLst/>
          </a:prstGeom>
          <a:noFill/>
          <a:ln>
            <a:noFill/>
          </a:ln>
        </p:spPr>
      </p:pic>
      <p:pic>
        <p:nvPicPr>
          <p:cNvPr id="894" name="Google Shape;894;p81"/>
          <p:cNvPicPr preferRelativeResize="0"/>
          <p:nvPr/>
        </p:nvPicPr>
        <p:blipFill rotWithShape="1">
          <a:blip r:embed="rId3">
            <a:alphaModFix/>
          </a:blip>
          <a:srcRect/>
          <a:stretch/>
        </p:blipFill>
        <p:spPr>
          <a:xfrm>
            <a:off x="814339" y="5242813"/>
            <a:ext cx="770125" cy="770125"/>
          </a:xfrm>
          <a:prstGeom prst="rect">
            <a:avLst/>
          </a:prstGeom>
          <a:noFill/>
          <a:ln>
            <a:noFill/>
          </a:ln>
        </p:spPr>
      </p:pic>
      <p:pic>
        <p:nvPicPr>
          <p:cNvPr id="895" name="Google Shape;895;p81"/>
          <p:cNvPicPr preferRelativeResize="0"/>
          <p:nvPr/>
        </p:nvPicPr>
        <p:blipFill rotWithShape="1">
          <a:blip r:embed="rId3">
            <a:alphaModFix/>
          </a:blip>
          <a:srcRect/>
          <a:stretch/>
        </p:blipFill>
        <p:spPr>
          <a:xfrm>
            <a:off x="1918351" y="6242900"/>
            <a:ext cx="770125" cy="770125"/>
          </a:xfrm>
          <a:prstGeom prst="rect">
            <a:avLst/>
          </a:prstGeom>
          <a:noFill/>
          <a:ln>
            <a:noFill/>
          </a:ln>
        </p:spPr>
      </p:pic>
      <p:pic>
        <p:nvPicPr>
          <p:cNvPr id="896" name="Google Shape;896;p81"/>
          <p:cNvPicPr preferRelativeResize="0"/>
          <p:nvPr/>
        </p:nvPicPr>
        <p:blipFill rotWithShape="1">
          <a:blip r:embed="rId3">
            <a:alphaModFix/>
          </a:blip>
          <a:srcRect/>
          <a:stretch/>
        </p:blipFill>
        <p:spPr>
          <a:xfrm>
            <a:off x="8567539" y="1272276"/>
            <a:ext cx="770125" cy="770125"/>
          </a:xfrm>
          <a:prstGeom prst="rect">
            <a:avLst/>
          </a:prstGeom>
          <a:noFill/>
          <a:ln>
            <a:noFill/>
          </a:ln>
        </p:spPr>
      </p:pic>
      <p:pic>
        <p:nvPicPr>
          <p:cNvPr id="897" name="Google Shape;897;p81"/>
          <p:cNvPicPr preferRelativeResize="0"/>
          <p:nvPr/>
        </p:nvPicPr>
        <p:blipFill rotWithShape="1">
          <a:blip r:embed="rId3">
            <a:alphaModFix/>
          </a:blip>
          <a:srcRect/>
          <a:stretch/>
        </p:blipFill>
        <p:spPr>
          <a:xfrm>
            <a:off x="7463526" y="272201"/>
            <a:ext cx="770125" cy="770125"/>
          </a:xfrm>
          <a:prstGeom prst="rect">
            <a:avLst/>
          </a:prstGeom>
          <a:noFill/>
          <a:ln>
            <a:noFill/>
          </a:ln>
        </p:spPr>
      </p:pic>
      <p:pic>
        <p:nvPicPr>
          <p:cNvPr id="898" name="Google Shape;898;p81"/>
          <p:cNvPicPr preferRelativeResize="0"/>
          <p:nvPr/>
        </p:nvPicPr>
        <p:blipFill rotWithShape="1">
          <a:blip r:embed="rId3">
            <a:alphaModFix/>
          </a:blip>
          <a:srcRect/>
          <a:stretch/>
        </p:blipFill>
        <p:spPr>
          <a:xfrm>
            <a:off x="6359514" y="1272289"/>
            <a:ext cx="770125" cy="770125"/>
          </a:xfrm>
          <a:prstGeom prst="rect">
            <a:avLst/>
          </a:prstGeom>
          <a:noFill/>
          <a:ln>
            <a:noFill/>
          </a:ln>
        </p:spPr>
      </p:pic>
      <p:pic>
        <p:nvPicPr>
          <p:cNvPr id="899" name="Google Shape;899;p81"/>
          <p:cNvPicPr preferRelativeResize="0"/>
          <p:nvPr/>
        </p:nvPicPr>
        <p:blipFill rotWithShape="1">
          <a:blip r:embed="rId3">
            <a:alphaModFix/>
          </a:blip>
          <a:srcRect/>
          <a:stretch/>
        </p:blipFill>
        <p:spPr>
          <a:xfrm>
            <a:off x="7463526" y="2272375"/>
            <a:ext cx="770125" cy="770125"/>
          </a:xfrm>
          <a:prstGeom prst="rect">
            <a:avLst/>
          </a:prstGeom>
          <a:noFill/>
          <a:ln>
            <a:noFill/>
          </a:ln>
        </p:spPr>
      </p:pic>
      <p:pic>
        <p:nvPicPr>
          <p:cNvPr id="900" name="Google Shape;900;p81"/>
          <p:cNvPicPr preferRelativeResize="0"/>
          <p:nvPr/>
        </p:nvPicPr>
        <p:blipFill rotWithShape="1">
          <a:blip r:embed="rId3">
            <a:alphaModFix/>
          </a:blip>
          <a:srcRect/>
          <a:stretch/>
        </p:blipFill>
        <p:spPr>
          <a:xfrm>
            <a:off x="8567539" y="510276"/>
            <a:ext cx="770125" cy="770125"/>
          </a:xfrm>
          <a:prstGeom prst="rect">
            <a:avLst/>
          </a:prstGeom>
          <a:noFill/>
          <a:ln>
            <a:noFill/>
          </a:ln>
        </p:spPr>
      </p:pic>
      <p:pic>
        <p:nvPicPr>
          <p:cNvPr id="901" name="Google Shape;901;p81"/>
          <p:cNvPicPr preferRelativeResize="0"/>
          <p:nvPr/>
        </p:nvPicPr>
        <p:blipFill rotWithShape="1">
          <a:blip r:embed="rId3">
            <a:alphaModFix/>
          </a:blip>
          <a:srcRect/>
          <a:stretch/>
        </p:blipFill>
        <p:spPr>
          <a:xfrm>
            <a:off x="7463526" y="-489799"/>
            <a:ext cx="770125" cy="770125"/>
          </a:xfrm>
          <a:prstGeom prst="rect">
            <a:avLst/>
          </a:prstGeom>
          <a:noFill/>
          <a:ln>
            <a:noFill/>
          </a:ln>
        </p:spPr>
      </p:pic>
      <p:pic>
        <p:nvPicPr>
          <p:cNvPr id="902" name="Google Shape;902;p81"/>
          <p:cNvPicPr preferRelativeResize="0"/>
          <p:nvPr/>
        </p:nvPicPr>
        <p:blipFill rotWithShape="1">
          <a:blip r:embed="rId3">
            <a:alphaModFix/>
          </a:blip>
          <a:srcRect/>
          <a:stretch/>
        </p:blipFill>
        <p:spPr>
          <a:xfrm>
            <a:off x="6359514" y="510289"/>
            <a:ext cx="770125" cy="770125"/>
          </a:xfrm>
          <a:prstGeom prst="rect">
            <a:avLst/>
          </a:prstGeom>
          <a:noFill/>
          <a:ln>
            <a:noFill/>
          </a:ln>
        </p:spPr>
      </p:pic>
      <p:pic>
        <p:nvPicPr>
          <p:cNvPr id="903" name="Google Shape;903;p81"/>
          <p:cNvPicPr preferRelativeResize="0"/>
          <p:nvPr/>
        </p:nvPicPr>
        <p:blipFill rotWithShape="1">
          <a:blip r:embed="rId3">
            <a:alphaModFix/>
          </a:blip>
          <a:srcRect/>
          <a:stretch/>
        </p:blipFill>
        <p:spPr>
          <a:xfrm>
            <a:off x="8567539" y="1958076"/>
            <a:ext cx="770125" cy="770125"/>
          </a:xfrm>
          <a:prstGeom prst="rect">
            <a:avLst/>
          </a:prstGeom>
          <a:noFill/>
          <a:ln>
            <a:noFill/>
          </a:ln>
        </p:spPr>
      </p:pic>
      <p:pic>
        <p:nvPicPr>
          <p:cNvPr id="904" name="Google Shape;904;p81"/>
          <p:cNvPicPr preferRelativeResize="0"/>
          <p:nvPr/>
        </p:nvPicPr>
        <p:blipFill rotWithShape="1">
          <a:blip r:embed="rId3">
            <a:alphaModFix/>
          </a:blip>
          <a:srcRect/>
          <a:stretch/>
        </p:blipFill>
        <p:spPr>
          <a:xfrm>
            <a:off x="6359514" y="1958089"/>
            <a:ext cx="770125" cy="770125"/>
          </a:xfrm>
          <a:prstGeom prst="rect">
            <a:avLst/>
          </a:prstGeom>
          <a:noFill/>
          <a:ln>
            <a:noFill/>
          </a:ln>
        </p:spPr>
      </p:pic>
      <p:pic>
        <p:nvPicPr>
          <p:cNvPr id="905" name="Google Shape;905;p81"/>
          <p:cNvPicPr preferRelativeResize="0"/>
          <p:nvPr/>
        </p:nvPicPr>
        <p:blipFill rotWithShape="1">
          <a:blip r:embed="rId3">
            <a:alphaModFix/>
          </a:blip>
          <a:srcRect/>
          <a:stretch/>
        </p:blipFill>
        <p:spPr>
          <a:xfrm>
            <a:off x="7463526" y="2958175"/>
            <a:ext cx="770125" cy="770125"/>
          </a:xfrm>
          <a:prstGeom prst="rect">
            <a:avLst/>
          </a:prstGeom>
          <a:noFill/>
          <a:ln>
            <a:noFill/>
          </a:ln>
        </p:spPr>
      </p:pic>
      <p:pic>
        <p:nvPicPr>
          <p:cNvPr id="906" name="Google Shape;906;p81"/>
          <p:cNvPicPr preferRelativeResize="0"/>
          <p:nvPr/>
        </p:nvPicPr>
        <p:blipFill rotWithShape="1">
          <a:blip r:embed="rId3">
            <a:alphaModFix/>
          </a:blip>
          <a:srcRect/>
          <a:stretch/>
        </p:blipFill>
        <p:spPr>
          <a:xfrm>
            <a:off x="1938139" y="1348476"/>
            <a:ext cx="770125" cy="770125"/>
          </a:xfrm>
          <a:prstGeom prst="rect">
            <a:avLst/>
          </a:prstGeom>
          <a:noFill/>
          <a:ln>
            <a:noFill/>
          </a:ln>
        </p:spPr>
      </p:pic>
      <p:pic>
        <p:nvPicPr>
          <p:cNvPr id="907" name="Google Shape;907;p81"/>
          <p:cNvPicPr preferRelativeResize="0"/>
          <p:nvPr/>
        </p:nvPicPr>
        <p:blipFill rotWithShape="1">
          <a:blip r:embed="rId3">
            <a:alphaModFix/>
          </a:blip>
          <a:srcRect/>
          <a:stretch/>
        </p:blipFill>
        <p:spPr>
          <a:xfrm>
            <a:off x="834126" y="348401"/>
            <a:ext cx="770125" cy="770125"/>
          </a:xfrm>
          <a:prstGeom prst="rect">
            <a:avLst/>
          </a:prstGeom>
          <a:noFill/>
          <a:ln>
            <a:noFill/>
          </a:ln>
        </p:spPr>
      </p:pic>
      <p:pic>
        <p:nvPicPr>
          <p:cNvPr id="908" name="Google Shape;908;p81"/>
          <p:cNvPicPr preferRelativeResize="0"/>
          <p:nvPr/>
        </p:nvPicPr>
        <p:blipFill rotWithShape="1">
          <a:blip r:embed="rId3">
            <a:alphaModFix/>
          </a:blip>
          <a:srcRect/>
          <a:stretch/>
        </p:blipFill>
        <p:spPr>
          <a:xfrm>
            <a:off x="-269887" y="1348489"/>
            <a:ext cx="770125" cy="770125"/>
          </a:xfrm>
          <a:prstGeom prst="rect">
            <a:avLst/>
          </a:prstGeom>
          <a:noFill/>
          <a:ln>
            <a:noFill/>
          </a:ln>
        </p:spPr>
      </p:pic>
      <p:pic>
        <p:nvPicPr>
          <p:cNvPr id="909" name="Google Shape;909;p81"/>
          <p:cNvPicPr preferRelativeResize="0"/>
          <p:nvPr/>
        </p:nvPicPr>
        <p:blipFill rotWithShape="1">
          <a:blip r:embed="rId3">
            <a:alphaModFix/>
          </a:blip>
          <a:srcRect/>
          <a:stretch/>
        </p:blipFill>
        <p:spPr>
          <a:xfrm>
            <a:off x="834126" y="2348575"/>
            <a:ext cx="770125" cy="770125"/>
          </a:xfrm>
          <a:prstGeom prst="rect">
            <a:avLst/>
          </a:prstGeom>
          <a:noFill/>
          <a:ln>
            <a:noFill/>
          </a:ln>
        </p:spPr>
      </p:pic>
      <p:pic>
        <p:nvPicPr>
          <p:cNvPr id="910" name="Google Shape;910;p81"/>
          <p:cNvPicPr preferRelativeResize="0"/>
          <p:nvPr/>
        </p:nvPicPr>
        <p:blipFill rotWithShape="1">
          <a:blip r:embed="rId3">
            <a:alphaModFix/>
          </a:blip>
          <a:srcRect/>
          <a:stretch/>
        </p:blipFill>
        <p:spPr>
          <a:xfrm>
            <a:off x="1938139" y="586476"/>
            <a:ext cx="770125" cy="770125"/>
          </a:xfrm>
          <a:prstGeom prst="rect">
            <a:avLst/>
          </a:prstGeom>
          <a:noFill/>
          <a:ln>
            <a:noFill/>
          </a:ln>
        </p:spPr>
      </p:pic>
      <p:pic>
        <p:nvPicPr>
          <p:cNvPr id="911" name="Google Shape;911;p81"/>
          <p:cNvPicPr preferRelativeResize="0"/>
          <p:nvPr/>
        </p:nvPicPr>
        <p:blipFill rotWithShape="1">
          <a:blip r:embed="rId3">
            <a:alphaModFix/>
          </a:blip>
          <a:srcRect/>
          <a:stretch/>
        </p:blipFill>
        <p:spPr>
          <a:xfrm>
            <a:off x="834126" y="-413599"/>
            <a:ext cx="770125" cy="770125"/>
          </a:xfrm>
          <a:prstGeom prst="rect">
            <a:avLst/>
          </a:prstGeom>
          <a:noFill/>
          <a:ln>
            <a:noFill/>
          </a:ln>
        </p:spPr>
      </p:pic>
      <p:pic>
        <p:nvPicPr>
          <p:cNvPr id="912" name="Google Shape;912;p81"/>
          <p:cNvPicPr preferRelativeResize="0"/>
          <p:nvPr/>
        </p:nvPicPr>
        <p:blipFill rotWithShape="1">
          <a:blip r:embed="rId3">
            <a:alphaModFix/>
          </a:blip>
          <a:srcRect/>
          <a:stretch/>
        </p:blipFill>
        <p:spPr>
          <a:xfrm>
            <a:off x="-269887" y="586489"/>
            <a:ext cx="770125" cy="770125"/>
          </a:xfrm>
          <a:prstGeom prst="rect">
            <a:avLst/>
          </a:prstGeom>
          <a:noFill/>
          <a:ln>
            <a:noFill/>
          </a:ln>
        </p:spPr>
      </p:pic>
      <p:pic>
        <p:nvPicPr>
          <p:cNvPr id="913" name="Google Shape;913;p81"/>
          <p:cNvPicPr preferRelativeResize="0"/>
          <p:nvPr/>
        </p:nvPicPr>
        <p:blipFill rotWithShape="1">
          <a:blip r:embed="rId3">
            <a:alphaModFix/>
          </a:blip>
          <a:srcRect/>
          <a:stretch/>
        </p:blipFill>
        <p:spPr>
          <a:xfrm>
            <a:off x="1938139" y="2034276"/>
            <a:ext cx="770125" cy="770125"/>
          </a:xfrm>
          <a:prstGeom prst="rect">
            <a:avLst/>
          </a:prstGeom>
          <a:noFill/>
          <a:ln>
            <a:noFill/>
          </a:ln>
        </p:spPr>
      </p:pic>
      <p:pic>
        <p:nvPicPr>
          <p:cNvPr id="914" name="Google Shape;914;p81"/>
          <p:cNvPicPr preferRelativeResize="0"/>
          <p:nvPr/>
        </p:nvPicPr>
        <p:blipFill rotWithShape="1">
          <a:blip r:embed="rId3">
            <a:alphaModFix/>
          </a:blip>
          <a:srcRect/>
          <a:stretch/>
        </p:blipFill>
        <p:spPr>
          <a:xfrm>
            <a:off x="-269887" y="2034289"/>
            <a:ext cx="770125" cy="770125"/>
          </a:xfrm>
          <a:prstGeom prst="rect">
            <a:avLst/>
          </a:prstGeom>
          <a:noFill/>
          <a:ln>
            <a:noFill/>
          </a:ln>
        </p:spPr>
      </p:pic>
      <p:pic>
        <p:nvPicPr>
          <p:cNvPr id="915" name="Google Shape;915;p81"/>
          <p:cNvPicPr preferRelativeResize="0"/>
          <p:nvPr/>
        </p:nvPicPr>
        <p:blipFill rotWithShape="1">
          <a:blip r:embed="rId3">
            <a:alphaModFix/>
          </a:blip>
          <a:srcRect/>
          <a:stretch/>
        </p:blipFill>
        <p:spPr>
          <a:xfrm>
            <a:off x="834126" y="3034375"/>
            <a:ext cx="770125" cy="770125"/>
          </a:xfrm>
          <a:prstGeom prst="rect">
            <a:avLst/>
          </a:prstGeom>
          <a:noFill/>
          <a:ln>
            <a:noFill/>
          </a:ln>
        </p:spPr>
      </p:pic>
      <p:pic>
        <p:nvPicPr>
          <p:cNvPr id="916" name="Google Shape;916;p81"/>
          <p:cNvPicPr preferRelativeResize="0"/>
          <p:nvPr/>
        </p:nvPicPr>
        <p:blipFill rotWithShape="1">
          <a:blip r:embed="rId3">
            <a:alphaModFix/>
          </a:blip>
          <a:srcRect/>
          <a:stretch/>
        </p:blipFill>
        <p:spPr>
          <a:xfrm>
            <a:off x="874900" y="1424701"/>
            <a:ext cx="770125" cy="770125"/>
          </a:xfrm>
          <a:prstGeom prst="rect">
            <a:avLst/>
          </a:prstGeom>
          <a:noFill/>
          <a:ln>
            <a:noFill/>
          </a:ln>
        </p:spPr>
      </p:pic>
      <p:pic>
        <p:nvPicPr>
          <p:cNvPr id="917" name="Google Shape;917;p81"/>
          <p:cNvPicPr preferRelativeResize="0"/>
          <p:nvPr/>
        </p:nvPicPr>
        <p:blipFill rotWithShape="1">
          <a:blip r:embed="rId3">
            <a:alphaModFix/>
          </a:blip>
          <a:srcRect/>
          <a:stretch/>
        </p:blipFill>
        <p:spPr>
          <a:xfrm>
            <a:off x="1918364" y="4429476"/>
            <a:ext cx="770125" cy="770125"/>
          </a:xfrm>
          <a:prstGeom prst="rect">
            <a:avLst/>
          </a:prstGeom>
          <a:noFill/>
          <a:ln>
            <a:noFill/>
          </a:ln>
        </p:spPr>
      </p:pic>
      <p:pic>
        <p:nvPicPr>
          <p:cNvPr id="918" name="Google Shape;918;p81"/>
          <p:cNvPicPr preferRelativeResize="0"/>
          <p:nvPr/>
        </p:nvPicPr>
        <p:blipFill rotWithShape="1">
          <a:blip r:embed="rId3">
            <a:alphaModFix/>
          </a:blip>
          <a:srcRect/>
          <a:stretch/>
        </p:blipFill>
        <p:spPr>
          <a:xfrm>
            <a:off x="7463539" y="1234189"/>
            <a:ext cx="770125" cy="770125"/>
          </a:xfrm>
          <a:prstGeom prst="rect">
            <a:avLst/>
          </a:prstGeom>
          <a:noFill/>
          <a:ln>
            <a:noFill/>
          </a:ln>
        </p:spPr>
      </p:pic>
      <p:pic>
        <p:nvPicPr>
          <p:cNvPr id="919" name="Google Shape;919;p81"/>
          <p:cNvPicPr preferRelativeResize="0"/>
          <p:nvPr/>
        </p:nvPicPr>
        <p:blipFill rotWithShape="1">
          <a:blip r:embed="rId3">
            <a:alphaModFix/>
          </a:blip>
          <a:srcRect/>
          <a:stretch/>
        </p:blipFill>
        <p:spPr>
          <a:xfrm>
            <a:off x="6455476" y="4472701"/>
            <a:ext cx="770125" cy="770125"/>
          </a:xfrm>
          <a:prstGeom prst="rect">
            <a:avLst/>
          </a:prstGeom>
          <a:noFill/>
          <a:ln>
            <a:noFill/>
          </a:ln>
        </p:spPr>
      </p:pic>
      <p:pic>
        <p:nvPicPr>
          <p:cNvPr id="920" name="Google Shape;920;p81"/>
          <p:cNvPicPr preferRelativeResize="0"/>
          <p:nvPr/>
        </p:nvPicPr>
        <p:blipFill rotWithShape="1">
          <a:blip r:embed="rId4">
            <a:alphaModFix/>
          </a:blip>
          <a:srcRect l="19164" t="13192" r="19232" b="12396"/>
          <a:stretch/>
        </p:blipFill>
        <p:spPr>
          <a:xfrm>
            <a:off x="4088388" y="1982450"/>
            <a:ext cx="975775" cy="1178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EBEB"/>
        </a:solidFill>
        <a:effectLst/>
      </p:bgPr>
    </p:bg>
    <p:spTree>
      <p:nvGrpSpPr>
        <p:cNvPr id="1" name="Shape 924"/>
        <p:cNvGrpSpPr/>
        <p:nvPr/>
      </p:nvGrpSpPr>
      <p:grpSpPr>
        <a:xfrm>
          <a:off x="0" y="0"/>
          <a:ext cx="0" cy="0"/>
          <a:chOff x="0" y="0"/>
          <a:chExt cx="0" cy="0"/>
        </a:xfrm>
      </p:grpSpPr>
      <p:sp>
        <p:nvSpPr>
          <p:cNvPr id="925" name="Google Shape;925;p82"/>
          <p:cNvSpPr txBox="1"/>
          <p:nvPr/>
        </p:nvSpPr>
        <p:spPr>
          <a:xfrm>
            <a:off x="1733734" y="543776"/>
            <a:ext cx="2220300" cy="553967"/>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2400" b="1">
                <a:solidFill>
                  <a:srgbClr val="980000"/>
                </a:solidFill>
                <a:latin typeface="Roboto Slab"/>
                <a:ea typeface="Roboto Slab"/>
                <a:cs typeface="Roboto Slab"/>
                <a:sym typeface="Roboto Slab"/>
              </a:rPr>
              <a:t>Bot-Master</a:t>
            </a:r>
            <a:r>
              <a:rPr lang="en" sz="1400" b="1">
                <a:solidFill>
                  <a:srgbClr val="980000"/>
                </a:solidFill>
                <a:latin typeface="Roboto Slab"/>
                <a:ea typeface="Roboto Slab"/>
                <a:cs typeface="Roboto Slab"/>
                <a:sym typeface="Roboto Slab"/>
              </a:rPr>
              <a:t>  </a:t>
            </a:r>
            <a:r>
              <a:rPr lang="en" sz="1400" b="1">
                <a:solidFill>
                  <a:srgbClr val="FFAB40"/>
                </a:solidFill>
                <a:latin typeface="Roboto Slab"/>
                <a:ea typeface="Roboto Slab"/>
                <a:cs typeface="Roboto Slab"/>
                <a:sym typeface="Roboto Slab"/>
              </a:rPr>
              <a:t>can</a:t>
            </a:r>
            <a:endParaRPr sz="1400" b="1">
              <a:solidFill>
                <a:srgbClr val="FFAB40"/>
              </a:solidFill>
              <a:latin typeface="Roboto Slab"/>
              <a:ea typeface="Roboto Slab"/>
              <a:cs typeface="Roboto Slab"/>
              <a:sym typeface="Roboto Slab"/>
            </a:endParaRPr>
          </a:p>
        </p:txBody>
      </p:sp>
      <p:sp>
        <p:nvSpPr>
          <p:cNvPr id="926" name="Google Shape;926;p82"/>
          <p:cNvSpPr txBox="1"/>
          <p:nvPr/>
        </p:nvSpPr>
        <p:spPr>
          <a:xfrm>
            <a:off x="2250065" y="1370975"/>
            <a:ext cx="4877100" cy="1908569"/>
          </a:xfrm>
          <a:prstGeom prst="rect">
            <a:avLst/>
          </a:prstGeom>
          <a:noFill/>
          <a:ln>
            <a:noFill/>
          </a:ln>
        </p:spPr>
        <p:txBody>
          <a:bodyPr spcFirstLastPara="1" wrap="square" lIns="91425" tIns="91425" rIns="91425" bIns="91425" anchor="t" anchorCtr="0">
            <a:spAutoFit/>
          </a:bodyPr>
          <a:lstStyle/>
          <a:p>
            <a:pPr marL="457200" marR="0" lvl="0" indent="-323850" algn="l" rtl="0">
              <a:spcBef>
                <a:spcPts val="0"/>
              </a:spcBef>
              <a:spcAft>
                <a:spcPts val="0"/>
              </a:spcAft>
              <a:buClr>
                <a:srgbClr val="0097A7"/>
              </a:buClr>
              <a:buSzPts val="1100"/>
              <a:buFont typeface="Roboto Slab"/>
              <a:buChar char="●"/>
            </a:pPr>
            <a:r>
              <a:rPr lang="en" sz="1400" b="1">
                <a:solidFill>
                  <a:srgbClr val="0097A7"/>
                </a:solidFill>
                <a:latin typeface="Roboto Slab"/>
                <a:ea typeface="Roboto Slab"/>
                <a:cs typeface="Roboto Slab"/>
                <a:sym typeface="Roboto Slab"/>
              </a:rPr>
              <a:t>Set the </a:t>
            </a:r>
            <a:r>
              <a:rPr lang="en" sz="1400" b="1">
                <a:solidFill>
                  <a:srgbClr val="4285F4"/>
                </a:solidFill>
                <a:latin typeface="Roboto Slab"/>
                <a:ea typeface="Roboto Slab"/>
                <a:cs typeface="Roboto Slab"/>
                <a:sym typeface="Roboto Slab"/>
              </a:rPr>
              <a:t>attack time</a:t>
            </a:r>
            <a:br>
              <a:rPr lang="en" sz="1400" b="1">
                <a:solidFill>
                  <a:srgbClr val="0097A7"/>
                </a:solidFill>
                <a:latin typeface="Roboto Slab"/>
                <a:ea typeface="Roboto Slab"/>
                <a:cs typeface="Roboto Slab"/>
                <a:sym typeface="Roboto Slab"/>
              </a:rPr>
            </a:br>
            <a:endParaRPr sz="1400" b="1">
              <a:solidFill>
                <a:srgbClr val="0097A7"/>
              </a:solidFill>
              <a:latin typeface="Roboto Slab"/>
              <a:ea typeface="Roboto Slab"/>
              <a:cs typeface="Roboto Slab"/>
              <a:sym typeface="Roboto Slab"/>
            </a:endParaRPr>
          </a:p>
          <a:p>
            <a:pPr marL="457200" marR="0" lvl="0" indent="-323850" algn="l" rtl="0">
              <a:spcBef>
                <a:spcPts val="0"/>
              </a:spcBef>
              <a:spcAft>
                <a:spcPts val="0"/>
              </a:spcAft>
              <a:buClr>
                <a:srgbClr val="0097A7"/>
              </a:buClr>
              <a:buSzPts val="1100"/>
              <a:buFont typeface="Roboto Slab"/>
              <a:buChar char="●"/>
            </a:pPr>
            <a:r>
              <a:rPr lang="en" sz="1400" b="1">
                <a:solidFill>
                  <a:srgbClr val="0097A7"/>
                </a:solidFill>
                <a:latin typeface="Roboto Slab"/>
                <a:ea typeface="Roboto Slab"/>
                <a:cs typeface="Roboto Slab"/>
                <a:sym typeface="Roboto Slab"/>
              </a:rPr>
              <a:t>Set the </a:t>
            </a:r>
            <a:r>
              <a:rPr lang="en" sz="1400" b="1">
                <a:solidFill>
                  <a:srgbClr val="4285F4"/>
                </a:solidFill>
                <a:latin typeface="Roboto Slab"/>
                <a:ea typeface="Roboto Slab"/>
                <a:cs typeface="Roboto Slab"/>
                <a:sym typeface="Roboto Slab"/>
              </a:rPr>
              <a:t>duration</a:t>
            </a:r>
            <a:r>
              <a:rPr lang="en" sz="1400" b="1">
                <a:solidFill>
                  <a:srgbClr val="0097A7"/>
                </a:solidFill>
                <a:latin typeface="Roboto Slab"/>
                <a:ea typeface="Roboto Slab"/>
                <a:cs typeface="Roboto Slab"/>
                <a:sym typeface="Roboto Slab"/>
              </a:rPr>
              <a:t> of attack</a:t>
            </a:r>
            <a:br>
              <a:rPr lang="en" sz="1400" b="1">
                <a:solidFill>
                  <a:srgbClr val="0097A7"/>
                </a:solidFill>
                <a:latin typeface="Roboto Slab"/>
                <a:ea typeface="Roboto Slab"/>
                <a:cs typeface="Roboto Slab"/>
                <a:sym typeface="Roboto Slab"/>
              </a:rPr>
            </a:br>
            <a:endParaRPr sz="1400" b="1">
              <a:solidFill>
                <a:srgbClr val="0097A7"/>
              </a:solidFill>
              <a:latin typeface="Roboto Slab"/>
              <a:ea typeface="Roboto Slab"/>
              <a:cs typeface="Roboto Slab"/>
              <a:sym typeface="Roboto Slab"/>
            </a:endParaRPr>
          </a:p>
          <a:p>
            <a:pPr marL="457200" marR="0" lvl="0" indent="-323850" algn="l" rtl="0">
              <a:spcBef>
                <a:spcPts val="0"/>
              </a:spcBef>
              <a:spcAft>
                <a:spcPts val="0"/>
              </a:spcAft>
              <a:buClr>
                <a:srgbClr val="0097A7"/>
              </a:buClr>
              <a:buSzPts val="1100"/>
              <a:buFont typeface="Roboto Slab"/>
              <a:buChar char="●"/>
            </a:pPr>
            <a:r>
              <a:rPr lang="en" sz="1400" b="1">
                <a:solidFill>
                  <a:srgbClr val="0097A7"/>
                </a:solidFill>
                <a:latin typeface="Roboto Slab"/>
                <a:ea typeface="Roboto Slab"/>
                <a:cs typeface="Roboto Slab"/>
                <a:sym typeface="Roboto Slab"/>
              </a:rPr>
              <a:t>Control the slave-bots through </a:t>
            </a:r>
            <a:r>
              <a:rPr lang="en" sz="1400" b="1">
                <a:solidFill>
                  <a:srgbClr val="4285F4"/>
                </a:solidFill>
                <a:latin typeface="Roboto Slab"/>
                <a:ea typeface="Roboto Slab"/>
                <a:cs typeface="Roboto Slab"/>
                <a:sym typeface="Roboto Slab"/>
              </a:rPr>
              <a:t>control server</a:t>
            </a:r>
            <a:br>
              <a:rPr lang="en" sz="1400" b="1">
                <a:solidFill>
                  <a:srgbClr val="0097A7"/>
                </a:solidFill>
                <a:latin typeface="Roboto Slab"/>
                <a:ea typeface="Roboto Slab"/>
                <a:cs typeface="Roboto Slab"/>
                <a:sym typeface="Roboto Slab"/>
              </a:rPr>
            </a:br>
            <a:endParaRPr sz="1400" b="1">
              <a:solidFill>
                <a:srgbClr val="0097A7"/>
              </a:solidFill>
              <a:latin typeface="Roboto Slab"/>
              <a:ea typeface="Roboto Slab"/>
              <a:cs typeface="Roboto Slab"/>
              <a:sym typeface="Roboto Slab"/>
            </a:endParaRPr>
          </a:p>
          <a:p>
            <a:pPr marL="457200" marR="0" lvl="0" indent="-323850" algn="l" rtl="0">
              <a:spcBef>
                <a:spcPts val="0"/>
              </a:spcBef>
              <a:spcAft>
                <a:spcPts val="0"/>
              </a:spcAft>
              <a:buClr>
                <a:srgbClr val="0097A7"/>
              </a:buClr>
              <a:buSzPts val="1100"/>
              <a:buFont typeface="Roboto Slab"/>
              <a:buChar char="●"/>
            </a:pPr>
            <a:r>
              <a:rPr lang="en" sz="1400" b="1">
                <a:solidFill>
                  <a:srgbClr val="0097A7"/>
                </a:solidFill>
                <a:latin typeface="Roboto Slab"/>
                <a:ea typeface="Roboto Slab"/>
                <a:cs typeface="Roboto Slab"/>
                <a:sym typeface="Roboto Slab"/>
              </a:rPr>
              <a:t>Manipulate the </a:t>
            </a:r>
            <a:r>
              <a:rPr lang="en" sz="1400" b="1">
                <a:solidFill>
                  <a:srgbClr val="4285F4"/>
                </a:solidFill>
                <a:latin typeface="Roboto Slab"/>
                <a:ea typeface="Roboto Slab"/>
                <a:cs typeface="Roboto Slab"/>
                <a:sym typeface="Roboto Slab"/>
              </a:rPr>
              <a:t>infected hosts to overwhelm</a:t>
            </a:r>
            <a:r>
              <a:rPr lang="en" sz="1400" b="1">
                <a:solidFill>
                  <a:srgbClr val="0097A7"/>
                </a:solidFill>
                <a:latin typeface="Roboto Slab"/>
                <a:ea typeface="Roboto Slab"/>
                <a:cs typeface="Roboto Slab"/>
                <a:sym typeface="Roboto Slab"/>
              </a:rPr>
              <a:t> the victim server</a:t>
            </a:r>
            <a:endParaRPr sz="1400" b="1">
              <a:solidFill>
                <a:srgbClr val="0097A7"/>
              </a:solidFill>
              <a:latin typeface="Roboto Slab"/>
              <a:ea typeface="Roboto Slab"/>
              <a:cs typeface="Roboto Slab"/>
              <a:sym typeface="Roboto Slab"/>
            </a:endParaRPr>
          </a:p>
        </p:txBody>
      </p:sp>
      <p:pic>
        <p:nvPicPr>
          <p:cNvPr id="927" name="Google Shape;927;p82"/>
          <p:cNvPicPr preferRelativeResize="0"/>
          <p:nvPr/>
        </p:nvPicPr>
        <p:blipFill rotWithShape="1">
          <a:blip r:embed="rId3">
            <a:alphaModFix/>
          </a:blip>
          <a:srcRect l="19164" t="13192" r="19232" b="12396"/>
          <a:stretch/>
        </p:blipFill>
        <p:spPr>
          <a:xfrm>
            <a:off x="669913" y="1982463"/>
            <a:ext cx="975775" cy="1178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EBEB"/>
        </a:solidFill>
        <a:effectLst/>
      </p:bgPr>
    </p:bg>
    <p:spTree>
      <p:nvGrpSpPr>
        <p:cNvPr id="1" name="Shape 931"/>
        <p:cNvGrpSpPr/>
        <p:nvPr/>
      </p:nvGrpSpPr>
      <p:grpSpPr>
        <a:xfrm>
          <a:off x="0" y="0"/>
          <a:ext cx="0" cy="0"/>
          <a:chOff x="0" y="0"/>
          <a:chExt cx="0" cy="0"/>
        </a:xfrm>
      </p:grpSpPr>
      <p:sp>
        <p:nvSpPr>
          <p:cNvPr id="932" name="Google Shape;932;p83"/>
          <p:cNvSpPr txBox="1"/>
          <p:nvPr/>
        </p:nvSpPr>
        <p:spPr>
          <a:xfrm>
            <a:off x="2272815" y="1483500"/>
            <a:ext cx="4877100" cy="1262095"/>
          </a:xfrm>
          <a:prstGeom prst="rect">
            <a:avLst/>
          </a:prstGeom>
          <a:noFill/>
          <a:ln>
            <a:noFill/>
          </a:ln>
        </p:spPr>
        <p:txBody>
          <a:bodyPr spcFirstLastPara="1" wrap="square" lIns="91425" tIns="91425" rIns="91425" bIns="91425" anchor="t" anchorCtr="0">
            <a:spAutoFit/>
          </a:bodyPr>
          <a:lstStyle/>
          <a:p>
            <a:pPr marL="457200" marR="0" lvl="0" indent="-323850" algn="l" rtl="0">
              <a:spcBef>
                <a:spcPts val="0"/>
              </a:spcBef>
              <a:spcAft>
                <a:spcPts val="0"/>
              </a:spcAft>
              <a:buClr>
                <a:srgbClr val="0097A7"/>
              </a:buClr>
              <a:buSzPts val="1100"/>
              <a:buFont typeface="Roboto Slab"/>
              <a:buChar char="●"/>
            </a:pPr>
            <a:r>
              <a:rPr lang="en" sz="1400" b="1">
                <a:solidFill>
                  <a:srgbClr val="4285F4"/>
                </a:solidFill>
                <a:latin typeface="Roboto Slab"/>
                <a:ea typeface="Roboto Slab"/>
                <a:cs typeface="Roboto Slab"/>
                <a:sym typeface="Roboto Slab"/>
              </a:rPr>
              <a:t>Infected host</a:t>
            </a:r>
            <a:r>
              <a:rPr lang="en" sz="1400" b="1">
                <a:solidFill>
                  <a:srgbClr val="0097A7"/>
                </a:solidFill>
                <a:latin typeface="Roboto Slab"/>
                <a:ea typeface="Roboto Slab"/>
                <a:cs typeface="Roboto Slab"/>
                <a:sym typeface="Roboto Slab"/>
              </a:rPr>
              <a:t> machines</a:t>
            </a:r>
            <a:br>
              <a:rPr lang="en" sz="1400" b="1">
                <a:solidFill>
                  <a:srgbClr val="0097A7"/>
                </a:solidFill>
                <a:latin typeface="Roboto Slab"/>
                <a:ea typeface="Roboto Slab"/>
                <a:cs typeface="Roboto Slab"/>
                <a:sym typeface="Roboto Slab"/>
              </a:rPr>
            </a:br>
            <a:endParaRPr sz="1400" b="1">
              <a:solidFill>
                <a:srgbClr val="0097A7"/>
              </a:solidFill>
              <a:latin typeface="Roboto Slab"/>
              <a:ea typeface="Roboto Slab"/>
              <a:cs typeface="Roboto Slab"/>
              <a:sym typeface="Roboto Slab"/>
            </a:endParaRPr>
          </a:p>
          <a:p>
            <a:pPr marL="457200" marR="0" lvl="0" indent="-323850" algn="l" rtl="0">
              <a:spcBef>
                <a:spcPts val="0"/>
              </a:spcBef>
              <a:spcAft>
                <a:spcPts val="0"/>
              </a:spcAft>
              <a:buClr>
                <a:srgbClr val="0097A7"/>
              </a:buClr>
              <a:buSzPts val="1100"/>
              <a:buFont typeface="Roboto Slab"/>
              <a:buChar char="●"/>
            </a:pPr>
            <a:r>
              <a:rPr lang="en" sz="1400" b="1">
                <a:solidFill>
                  <a:srgbClr val="0097A7"/>
                </a:solidFill>
                <a:latin typeface="Roboto Slab"/>
                <a:ea typeface="Roboto Slab"/>
                <a:cs typeface="Roboto Slab"/>
                <a:sym typeface="Roboto Slab"/>
              </a:rPr>
              <a:t>Hosts </a:t>
            </a:r>
            <a:r>
              <a:rPr lang="en" sz="1400" b="1">
                <a:solidFill>
                  <a:srgbClr val="4285F4"/>
                </a:solidFill>
                <a:latin typeface="Roboto Slab"/>
                <a:ea typeface="Roboto Slab"/>
                <a:cs typeface="Roboto Slab"/>
                <a:sym typeface="Roboto Slab"/>
              </a:rPr>
              <a:t>rarely know / notice</a:t>
            </a:r>
            <a:r>
              <a:rPr lang="en" sz="1400" b="1">
                <a:solidFill>
                  <a:srgbClr val="0097A7"/>
                </a:solidFill>
                <a:latin typeface="Roboto Slab"/>
                <a:ea typeface="Roboto Slab"/>
                <a:cs typeface="Roboto Slab"/>
                <a:sym typeface="Roboto Slab"/>
              </a:rPr>
              <a:t> this infected state</a:t>
            </a:r>
            <a:br>
              <a:rPr lang="en" sz="1400" b="1">
                <a:solidFill>
                  <a:srgbClr val="0097A7"/>
                </a:solidFill>
                <a:latin typeface="Roboto Slab"/>
                <a:ea typeface="Roboto Slab"/>
                <a:cs typeface="Roboto Slab"/>
                <a:sym typeface="Roboto Slab"/>
              </a:rPr>
            </a:br>
            <a:endParaRPr sz="1400" b="1">
              <a:solidFill>
                <a:srgbClr val="0097A7"/>
              </a:solidFill>
              <a:latin typeface="Roboto Slab"/>
              <a:ea typeface="Roboto Slab"/>
              <a:cs typeface="Roboto Slab"/>
              <a:sym typeface="Roboto Slab"/>
            </a:endParaRPr>
          </a:p>
          <a:p>
            <a:pPr marL="457200" marR="0" lvl="0" indent="-323850" algn="l" rtl="0">
              <a:spcBef>
                <a:spcPts val="0"/>
              </a:spcBef>
              <a:spcAft>
                <a:spcPts val="0"/>
              </a:spcAft>
              <a:buClr>
                <a:srgbClr val="0097A7"/>
              </a:buClr>
              <a:buSzPts val="1100"/>
              <a:buFont typeface="Roboto Slab"/>
              <a:buChar char="●"/>
            </a:pPr>
            <a:r>
              <a:rPr lang="en" sz="1400" b="1">
                <a:solidFill>
                  <a:srgbClr val="0097A7"/>
                </a:solidFill>
                <a:latin typeface="Roboto Slab"/>
                <a:ea typeface="Roboto Slab"/>
                <a:cs typeface="Roboto Slab"/>
                <a:sym typeface="Roboto Slab"/>
              </a:rPr>
              <a:t>Totally manipulated by the Bot-Master</a:t>
            </a:r>
            <a:endParaRPr sz="1400" b="1">
              <a:solidFill>
                <a:srgbClr val="0097A7"/>
              </a:solidFill>
              <a:latin typeface="Roboto Slab"/>
              <a:ea typeface="Roboto Slab"/>
              <a:cs typeface="Roboto Slab"/>
              <a:sym typeface="Roboto Slab"/>
            </a:endParaRPr>
          </a:p>
        </p:txBody>
      </p:sp>
      <p:sp>
        <p:nvSpPr>
          <p:cNvPr id="933" name="Google Shape;933;p83"/>
          <p:cNvSpPr txBox="1"/>
          <p:nvPr/>
        </p:nvSpPr>
        <p:spPr>
          <a:xfrm>
            <a:off x="1733734" y="543776"/>
            <a:ext cx="2220300" cy="553967"/>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2400" b="1">
                <a:solidFill>
                  <a:srgbClr val="980000"/>
                </a:solidFill>
                <a:latin typeface="Roboto Slab"/>
                <a:ea typeface="Roboto Slab"/>
                <a:cs typeface="Roboto Slab"/>
                <a:sym typeface="Roboto Slab"/>
              </a:rPr>
              <a:t>Slave-Bots</a:t>
            </a:r>
            <a:r>
              <a:rPr lang="en" sz="1400" b="1">
                <a:solidFill>
                  <a:srgbClr val="980000"/>
                </a:solidFill>
                <a:latin typeface="Roboto Slab"/>
                <a:ea typeface="Roboto Slab"/>
                <a:cs typeface="Roboto Slab"/>
                <a:sym typeface="Roboto Slab"/>
              </a:rPr>
              <a:t>  </a:t>
            </a:r>
            <a:r>
              <a:rPr lang="en" sz="1400" b="1">
                <a:solidFill>
                  <a:srgbClr val="FFAB40"/>
                </a:solidFill>
                <a:latin typeface="Roboto Slab"/>
                <a:ea typeface="Roboto Slab"/>
                <a:cs typeface="Roboto Slab"/>
                <a:sym typeface="Roboto Slab"/>
              </a:rPr>
              <a:t>are</a:t>
            </a:r>
            <a:endParaRPr sz="1400" b="1">
              <a:solidFill>
                <a:srgbClr val="FFAB40"/>
              </a:solidFill>
              <a:latin typeface="Roboto Slab"/>
              <a:ea typeface="Roboto Slab"/>
              <a:cs typeface="Roboto Slab"/>
              <a:sym typeface="Roboto Slab"/>
            </a:endParaRPr>
          </a:p>
        </p:txBody>
      </p:sp>
      <p:pic>
        <p:nvPicPr>
          <p:cNvPr id="934" name="Google Shape;934;p83"/>
          <p:cNvPicPr preferRelativeResize="0"/>
          <p:nvPr/>
        </p:nvPicPr>
        <p:blipFill rotWithShape="1">
          <a:blip r:embed="rId3">
            <a:alphaModFix/>
          </a:blip>
          <a:srcRect/>
          <a:stretch/>
        </p:blipFill>
        <p:spPr>
          <a:xfrm>
            <a:off x="963601" y="1729476"/>
            <a:ext cx="770125" cy="770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EBEB"/>
        </a:solidFill>
        <a:effectLst/>
      </p:bgPr>
    </p:bg>
    <p:spTree>
      <p:nvGrpSpPr>
        <p:cNvPr id="1" name="Shape 938"/>
        <p:cNvGrpSpPr/>
        <p:nvPr/>
      </p:nvGrpSpPr>
      <p:grpSpPr>
        <a:xfrm>
          <a:off x="0" y="0"/>
          <a:ext cx="0" cy="0"/>
          <a:chOff x="0" y="0"/>
          <a:chExt cx="0" cy="0"/>
        </a:xfrm>
      </p:grpSpPr>
      <p:pic>
        <p:nvPicPr>
          <p:cNvPr id="939" name="Google Shape;939;p84"/>
          <p:cNvPicPr preferRelativeResize="0"/>
          <p:nvPr/>
        </p:nvPicPr>
        <p:blipFill rotWithShape="1">
          <a:blip r:embed="rId3">
            <a:alphaModFix/>
          </a:blip>
          <a:srcRect/>
          <a:stretch/>
        </p:blipFill>
        <p:spPr>
          <a:xfrm>
            <a:off x="1419451" y="1110976"/>
            <a:ext cx="770125" cy="770125"/>
          </a:xfrm>
          <a:prstGeom prst="rect">
            <a:avLst/>
          </a:prstGeom>
          <a:noFill/>
          <a:ln>
            <a:noFill/>
          </a:ln>
        </p:spPr>
      </p:pic>
      <p:pic>
        <p:nvPicPr>
          <p:cNvPr id="940" name="Google Shape;940;p84"/>
          <p:cNvPicPr preferRelativeResize="0"/>
          <p:nvPr/>
        </p:nvPicPr>
        <p:blipFill rotWithShape="1">
          <a:blip r:embed="rId3">
            <a:alphaModFix/>
          </a:blip>
          <a:srcRect/>
          <a:stretch/>
        </p:blipFill>
        <p:spPr>
          <a:xfrm>
            <a:off x="1419451" y="3111151"/>
            <a:ext cx="770125" cy="770125"/>
          </a:xfrm>
          <a:prstGeom prst="rect">
            <a:avLst/>
          </a:prstGeom>
          <a:noFill/>
          <a:ln>
            <a:noFill/>
          </a:ln>
        </p:spPr>
      </p:pic>
      <p:pic>
        <p:nvPicPr>
          <p:cNvPr id="941" name="Google Shape;941;p84"/>
          <p:cNvPicPr preferRelativeResize="0"/>
          <p:nvPr/>
        </p:nvPicPr>
        <p:blipFill rotWithShape="1">
          <a:blip r:embed="rId3">
            <a:alphaModFix/>
          </a:blip>
          <a:srcRect/>
          <a:stretch/>
        </p:blipFill>
        <p:spPr>
          <a:xfrm>
            <a:off x="1419451" y="348976"/>
            <a:ext cx="770125" cy="770125"/>
          </a:xfrm>
          <a:prstGeom prst="rect">
            <a:avLst/>
          </a:prstGeom>
          <a:noFill/>
          <a:ln>
            <a:noFill/>
          </a:ln>
        </p:spPr>
      </p:pic>
      <p:pic>
        <p:nvPicPr>
          <p:cNvPr id="942" name="Google Shape;942;p84"/>
          <p:cNvPicPr preferRelativeResize="0"/>
          <p:nvPr/>
        </p:nvPicPr>
        <p:blipFill rotWithShape="1">
          <a:blip r:embed="rId3">
            <a:alphaModFix/>
          </a:blip>
          <a:srcRect/>
          <a:stretch/>
        </p:blipFill>
        <p:spPr>
          <a:xfrm>
            <a:off x="1419451" y="3796951"/>
            <a:ext cx="770125" cy="770125"/>
          </a:xfrm>
          <a:prstGeom prst="rect">
            <a:avLst/>
          </a:prstGeom>
          <a:noFill/>
          <a:ln>
            <a:noFill/>
          </a:ln>
        </p:spPr>
      </p:pic>
      <p:pic>
        <p:nvPicPr>
          <p:cNvPr id="943" name="Google Shape;943;p84"/>
          <p:cNvPicPr preferRelativeResize="0"/>
          <p:nvPr/>
        </p:nvPicPr>
        <p:blipFill rotWithShape="1">
          <a:blip r:embed="rId4">
            <a:alphaModFix/>
          </a:blip>
          <a:srcRect/>
          <a:stretch/>
        </p:blipFill>
        <p:spPr>
          <a:xfrm>
            <a:off x="6299000" y="2095475"/>
            <a:ext cx="1171100" cy="1171100"/>
          </a:xfrm>
          <a:prstGeom prst="rect">
            <a:avLst/>
          </a:prstGeom>
          <a:noFill/>
          <a:ln>
            <a:noFill/>
          </a:ln>
        </p:spPr>
      </p:pic>
      <p:pic>
        <p:nvPicPr>
          <p:cNvPr id="944" name="Google Shape;944;p84"/>
          <p:cNvPicPr preferRelativeResize="0"/>
          <p:nvPr/>
        </p:nvPicPr>
        <p:blipFill rotWithShape="1">
          <a:blip r:embed="rId5">
            <a:alphaModFix/>
          </a:blip>
          <a:srcRect/>
          <a:stretch/>
        </p:blipFill>
        <p:spPr>
          <a:xfrm>
            <a:off x="7971400" y="765025"/>
            <a:ext cx="601100" cy="601100"/>
          </a:xfrm>
          <a:prstGeom prst="rect">
            <a:avLst/>
          </a:prstGeom>
          <a:noFill/>
          <a:ln>
            <a:noFill/>
          </a:ln>
        </p:spPr>
      </p:pic>
      <p:pic>
        <p:nvPicPr>
          <p:cNvPr id="945" name="Google Shape;945;p84"/>
          <p:cNvPicPr preferRelativeResize="0"/>
          <p:nvPr/>
        </p:nvPicPr>
        <p:blipFill rotWithShape="1">
          <a:blip r:embed="rId6">
            <a:alphaModFix/>
          </a:blip>
          <a:srcRect/>
          <a:stretch/>
        </p:blipFill>
        <p:spPr>
          <a:xfrm>
            <a:off x="5573075" y="3959500"/>
            <a:ext cx="601100" cy="601100"/>
          </a:xfrm>
          <a:prstGeom prst="rect">
            <a:avLst/>
          </a:prstGeom>
          <a:noFill/>
          <a:ln>
            <a:noFill/>
          </a:ln>
        </p:spPr>
      </p:pic>
      <p:pic>
        <p:nvPicPr>
          <p:cNvPr id="946" name="Google Shape;946;p84"/>
          <p:cNvPicPr preferRelativeResize="0"/>
          <p:nvPr/>
        </p:nvPicPr>
        <p:blipFill rotWithShape="1">
          <a:blip r:embed="rId7">
            <a:alphaModFix/>
          </a:blip>
          <a:srcRect/>
          <a:stretch/>
        </p:blipFill>
        <p:spPr>
          <a:xfrm>
            <a:off x="5846501" y="710400"/>
            <a:ext cx="479650" cy="479650"/>
          </a:xfrm>
          <a:prstGeom prst="rect">
            <a:avLst/>
          </a:prstGeom>
          <a:noFill/>
          <a:ln>
            <a:noFill/>
          </a:ln>
        </p:spPr>
      </p:pic>
      <p:pic>
        <p:nvPicPr>
          <p:cNvPr id="947" name="Google Shape;947;p84"/>
          <p:cNvPicPr preferRelativeResize="0"/>
          <p:nvPr/>
        </p:nvPicPr>
        <p:blipFill rotWithShape="1">
          <a:blip r:embed="rId8">
            <a:alphaModFix/>
          </a:blip>
          <a:srcRect/>
          <a:stretch/>
        </p:blipFill>
        <p:spPr>
          <a:xfrm>
            <a:off x="7971400" y="3777350"/>
            <a:ext cx="601100" cy="601100"/>
          </a:xfrm>
          <a:prstGeom prst="rect">
            <a:avLst/>
          </a:prstGeom>
          <a:noFill/>
          <a:ln>
            <a:noFill/>
          </a:ln>
        </p:spPr>
      </p:pic>
      <p:cxnSp>
        <p:nvCxnSpPr>
          <p:cNvPr id="948" name="Google Shape;948;p84"/>
          <p:cNvCxnSpPr>
            <a:stCxn id="944" idx="2"/>
            <a:endCxn id="943" idx="3"/>
          </p:cNvCxnSpPr>
          <p:nvPr/>
        </p:nvCxnSpPr>
        <p:spPr>
          <a:xfrm rot="5400000">
            <a:off x="7213550" y="1622625"/>
            <a:ext cx="1314900" cy="801900"/>
          </a:xfrm>
          <a:prstGeom prst="curvedConnector2">
            <a:avLst/>
          </a:prstGeom>
          <a:noFill/>
          <a:ln w="28575" cap="flat" cmpd="sng">
            <a:solidFill>
              <a:schemeClr val="accent4"/>
            </a:solidFill>
            <a:prstDash val="solid"/>
            <a:round/>
            <a:headEnd type="triangle" w="med" len="med"/>
            <a:tailEnd type="triangle" w="med" len="med"/>
          </a:ln>
        </p:spPr>
      </p:cxnSp>
      <p:cxnSp>
        <p:nvCxnSpPr>
          <p:cNvPr id="949" name="Google Shape;949;p84"/>
          <p:cNvCxnSpPr>
            <a:stCxn id="945" idx="0"/>
            <a:endCxn id="943" idx="1"/>
          </p:cNvCxnSpPr>
          <p:nvPr/>
        </p:nvCxnSpPr>
        <p:spPr>
          <a:xfrm rot="-5400000">
            <a:off x="5447025" y="3107500"/>
            <a:ext cx="1278600" cy="425400"/>
          </a:xfrm>
          <a:prstGeom prst="curvedConnector2">
            <a:avLst/>
          </a:prstGeom>
          <a:noFill/>
          <a:ln w="28575" cap="flat" cmpd="sng">
            <a:solidFill>
              <a:schemeClr val="accent4"/>
            </a:solidFill>
            <a:prstDash val="solid"/>
            <a:round/>
            <a:headEnd type="triangle" w="med" len="med"/>
            <a:tailEnd type="triangle" w="med" len="med"/>
          </a:ln>
        </p:spPr>
      </p:cxnSp>
      <p:cxnSp>
        <p:nvCxnSpPr>
          <p:cNvPr id="950" name="Google Shape;950;p84"/>
          <p:cNvCxnSpPr>
            <a:stCxn id="943" idx="0"/>
            <a:endCxn id="946" idx="2"/>
          </p:cNvCxnSpPr>
          <p:nvPr/>
        </p:nvCxnSpPr>
        <p:spPr>
          <a:xfrm rot="5400000" flipH="1">
            <a:off x="6032700" y="1243625"/>
            <a:ext cx="905400" cy="798300"/>
          </a:xfrm>
          <a:prstGeom prst="curvedConnector3">
            <a:avLst>
              <a:gd name="adj1" fmla="val 50001"/>
            </a:avLst>
          </a:prstGeom>
          <a:noFill/>
          <a:ln w="28575" cap="flat" cmpd="sng">
            <a:solidFill>
              <a:schemeClr val="accent4"/>
            </a:solidFill>
            <a:prstDash val="solid"/>
            <a:round/>
            <a:headEnd type="triangle" w="med" len="med"/>
            <a:tailEnd type="triangle" w="med" len="med"/>
          </a:ln>
        </p:spPr>
      </p:cxnSp>
      <p:cxnSp>
        <p:nvCxnSpPr>
          <p:cNvPr id="951" name="Google Shape;951;p84"/>
          <p:cNvCxnSpPr>
            <a:stCxn id="943" idx="2"/>
            <a:endCxn id="947" idx="0"/>
          </p:cNvCxnSpPr>
          <p:nvPr/>
        </p:nvCxnSpPr>
        <p:spPr>
          <a:xfrm rot="-5400000" flipH="1">
            <a:off x="7322850" y="2828276"/>
            <a:ext cx="510900" cy="1387500"/>
          </a:xfrm>
          <a:prstGeom prst="curvedConnector3">
            <a:avLst>
              <a:gd name="adj1" fmla="val 50003"/>
            </a:avLst>
          </a:prstGeom>
          <a:noFill/>
          <a:ln w="28575" cap="flat" cmpd="sng">
            <a:solidFill>
              <a:schemeClr val="accent4"/>
            </a:solidFill>
            <a:prstDash val="solid"/>
            <a:round/>
            <a:headEnd type="triangle" w="med" len="med"/>
            <a:tailEnd type="triangle" w="med" len="med"/>
          </a:ln>
        </p:spPr>
      </p:cxnSp>
      <p:cxnSp>
        <p:nvCxnSpPr>
          <p:cNvPr id="952" name="Google Shape;952;p84"/>
          <p:cNvCxnSpPr>
            <a:stCxn id="953" idx="3"/>
            <a:endCxn id="941" idx="1"/>
          </p:cNvCxnSpPr>
          <p:nvPr/>
        </p:nvCxnSpPr>
        <p:spPr>
          <a:xfrm rot="10800000" flipH="1">
            <a:off x="1017462" y="733938"/>
            <a:ext cx="402000" cy="1837800"/>
          </a:xfrm>
          <a:prstGeom prst="curvedConnector3">
            <a:avLst>
              <a:gd name="adj1" fmla="val 49999"/>
            </a:avLst>
          </a:prstGeom>
          <a:noFill/>
          <a:ln w="9525" cap="flat" cmpd="sng">
            <a:solidFill>
              <a:schemeClr val="dk2"/>
            </a:solidFill>
            <a:prstDash val="solid"/>
            <a:round/>
            <a:headEnd type="none" w="sm" len="sm"/>
            <a:tailEnd type="none" w="sm" len="sm"/>
          </a:ln>
        </p:spPr>
      </p:cxnSp>
      <p:cxnSp>
        <p:nvCxnSpPr>
          <p:cNvPr id="954" name="Google Shape;954;p84"/>
          <p:cNvCxnSpPr>
            <a:stCxn id="953" idx="3"/>
            <a:endCxn id="939" idx="1"/>
          </p:cNvCxnSpPr>
          <p:nvPr/>
        </p:nvCxnSpPr>
        <p:spPr>
          <a:xfrm rot="10800000" flipH="1">
            <a:off x="1017462" y="1495938"/>
            <a:ext cx="402000" cy="1075800"/>
          </a:xfrm>
          <a:prstGeom prst="curvedConnector3">
            <a:avLst>
              <a:gd name="adj1" fmla="val 49999"/>
            </a:avLst>
          </a:prstGeom>
          <a:noFill/>
          <a:ln w="9525" cap="flat" cmpd="sng">
            <a:solidFill>
              <a:schemeClr val="dk2"/>
            </a:solidFill>
            <a:prstDash val="solid"/>
            <a:round/>
            <a:headEnd type="none" w="sm" len="sm"/>
            <a:tailEnd type="none" w="sm" len="sm"/>
          </a:ln>
        </p:spPr>
      </p:cxnSp>
      <p:cxnSp>
        <p:nvCxnSpPr>
          <p:cNvPr id="955" name="Google Shape;955;p84"/>
          <p:cNvCxnSpPr>
            <a:stCxn id="953" idx="3"/>
            <a:endCxn id="940" idx="1"/>
          </p:cNvCxnSpPr>
          <p:nvPr/>
        </p:nvCxnSpPr>
        <p:spPr>
          <a:xfrm>
            <a:off x="1017462" y="2571738"/>
            <a:ext cx="402000" cy="924600"/>
          </a:xfrm>
          <a:prstGeom prst="curvedConnector3">
            <a:avLst>
              <a:gd name="adj1" fmla="val 49999"/>
            </a:avLst>
          </a:prstGeom>
          <a:noFill/>
          <a:ln w="9525" cap="flat" cmpd="sng">
            <a:solidFill>
              <a:schemeClr val="dk2"/>
            </a:solidFill>
            <a:prstDash val="solid"/>
            <a:round/>
            <a:headEnd type="none" w="sm" len="sm"/>
            <a:tailEnd type="none" w="sm" len="sm"/>
          </a:ln>
        </p:spPr>
      </p:cxnSp>
      <p:cxnSp>
        <p:nvCxnSpPr>
          <p:cNvPr id="956" name="Google Shape;956;p84"/>
          <p:cNvCxnSpPr>
            <a:stCxn id="953" idx="3"/>
            <a:endCxn id="942" idx="1"/>
          </p:cNvCxnSpPr>
          <p:nvPr/>
        </p:nvCxnSpPr>
        <p:spPr>
          <a:xfrm>
            <a:off x="1017462" y="2571738"/>
            <a:ext cx="402000" cy="1610400"/>
          </a:xfrm>
          <a:prstGeom prst="curvedConnector3">
            <a:avLst>
              <a:gd name="adj1" fmla="val 49999"/>
            </a:avLst>
          </a:prstGeom>
          <a:noFill/>
          <a:ln w="9525" cap="flat" cmpd="sng">
            <a:solidFill>
              <a:schemeClr val="dk2"/>
            </a:solidFill>
            <a:prstDash val="solid"/>
            <a:round/>
            <a:headEnd type="none" w="sm" len="sm"/>
            <a:tailEnd type="none" w="sm" len="sm"/>
          </a:ln>
        </p:spPr>
      </p:cxnSp>
      <p:sp>
        <p:nvSpPr>
          <p:cNvPr id="957" name="Google Shape;957;p84"/>
          <p:cNvSpPr txBox="1"/>
          <p:nvPr/>
        </p:nvSpPr>
        <p:spPr>
          <a:xfrm>
            <a:off x="262175" y="72350"/>
            <a:ext cx="4253100" cy="461635"/>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800" b="1">
                <a:solidFill>
                  <a:srgbClr val="990000"/>
                </a:solidFill>
                <a:latin typeface="Roboto Slab"/>
                <a:ea typeface="Roboto Slab"/>
                <a:cs typeface="Roboto Slab"/>
                <a:sym typeface="Roboto Slab"/>
              </a:rPr>
              <a:t>DDoS</a:t>
            </a:r>
            <a:endParaRPr sz="1800" b="1">
              <a:solidFill>
                <a:srgbClr val="990000"/>
              </a:solidFill>
              <a:latin typeface="Roboto Slab"/>
              <a:ea typeface="Roboto Slab"/>
              <a:cs typeface="Roboto Slab"/>
              <a:sym typeface="Roboto Slab"/>
            </a:endParaRPr>
          </a:p>
        </p:txBody>
      </p:sp>
      <p:pic>
        <p:nvPicPr>
          <p:cNvPr id="953" name="Google Shape;953;p84"/>
          <p:cNvPicPr preferRelativeResize="0"/>
          <p:nvPr/>
        </p:nvPicPr>
        <p:blipFill rotWithShape="1">
          <a:blip r:embed="rId9">
            <a:alphaModFix/>
          </a:blip>
          <a:srcRect l="19164" t="13192" r="19232" b="12396"/>
          <a:stretch/>
        </p:blipFill>
        <p:spPr>
          <a:xfrm>
            <a:off x="41688" y="1982450"/>
            <a:ext cx="975775" cy="1178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9"/>
                                        </p:tgtEl>
                                        <p:attrNameLst>
                                          <p:attrName>style.visibility</p:attrName>
                                        </p:attrNameLst>
                                      </p:cBhvr>
                                      <p:to>
                                        <p:strVal val="visible"/>
                                      </p:to>
                                    </p:set>
                                    <p:animEffect transition="in" filter="fade">
                                      <p:cBhvr>
                                        <p:cTn id="7" dur="1000"/>
                                        <p:tgtEl>
                                          <p:spTgt spid="939"/>
                                        </p:tgtEl>
                                      </p:cBhvr>
                                    </p:animEffect>
                                  </p:childTnLst>
                                </p:cTn>
                              </p:par>
                              <p:par>
                                <p:cTn id="8" presetID="10" presetClass="entr" presetSubtype="0" fill="hold" nodeType="withEffect">
                                  <p:stCondLst>
                                    <p:cond delay="0"/>
                                  </p:stCondLst>
                                  <p:childTnLst>
                                    <p:set>
                                      <p:cBhvr>
                                        <p:cTn id="9" dur="1" fill="hold">
                                          <p:stCondLst>
                                            <p:cond delay="0"/>
                                          </p:stCondLst>
                                        </p:cTn>
                                        <p:tgtEl>
                                          <p:spTgt spid="940"/>
                                        </p:tgtEl>
                                        <p:attrNameLst>
                                          <p:attrName>style.visibility</p:attrName>
                                        </p:attrNameLst>
                                      </p:cBhvr>
                                      <p:to>
                                        <p:strVal val="visible"/>
                                      </p:to>
                                    </p:set>
                                    <p:animEffect transition="in" filter="fade">
                                      <p:cBhvr>
                                        <p:cTn id="10" dur="1000"/>
                                        <p:tgtEl>
                                          <p:spTgt spid="940"/>
                                        </p:tgtEl>
                                      </p:cBhvr>
                                    </p:animEffect>
                                  </p:childTnLst>
                                </p:cTn>
                              </p:par>
                              <p:par>
                                <p:cTn id="11" presetID="10" presetClass="entr" presetSubtype="0" fill="hold" nodeType="withEffect">
                                  <p:stCondLst>
                                    <p:cond delay="0"/>
                                  </p:stCondLst>
                                  <p:childTnLst>
                                    <p:set>
                                      <p:cBhvr>
                                        <p:cTn id="12" dur="1" fill="hold">
                                          <p:stCondLst>
                                            <p:cond delay="0"/>
                                          </p:stCondLst>
                                        </p:cTn>
                                        <p:tgtEl>
                                          <p:spTgt spid="941"/>
                                        </p:tgtEl>
                                        <p:attrNameLst>
                                          <p:attrName>style.visibility</p:attrName>
                                        </p:attrNameLst>
                                      </p:cBhvr>
                                      <p:to>
                                        <p:strVal val="visible"/>
                                      </p:to>
                                    </p:set>
                                    <p:animEffect transition="in" filter="fade">
                                      <p:cBhvr>
                                        <p:cTn id="13" dur="1000"/>
                                        <p:tgtEl>
                                          <p:spTgt spid="941"/>
                                        </p:tgtEl>
                                      </p:cBhvr>
                                    </p:animEffect>
                                  </p:childTnLst>
                                </p:cTn>
                              </p:par>
                              <p:par>
                                <p:cTn id="14" presetID="10" presetClass="entr" presetSubtype="0" fill="hold" nodeType="withEffect">
                                  <p:stCondLst>
                                    <p:cond delay="0"/>
                                  </p:stCondLst>
                                  <p:childTnLst>
                                    <p:set>
                                      <p:cBhvr>
                                        <p:cTn id="15" dur="1" fill="hold">
                                          <p:stCondLst>
                                            <p:cond delay="0"/>
                                          </p:stCondLst>
                                        </p:cTn>
                                        <p:tgtEl>
                                          <p:spTgt spid="942"/>
                                        </p:tgtEl>
                                        <p:attrNameLst>
                                          <p:attrName>style.visibility</p:attrName>
                                        </p:attrNameLst>
                                      </p:cBhvr>
                                      <p:to>
                                        <p:strVal val="visible"/>
                                      </p:to>
                                    </p:set>
                                    <p:animEffect transition="in" filter="fade">
                                      <p:cBhvr>
                                        <p:cTn id="16" dur="1000"/>
                                        <p:tgtEl>
                                          <p:spTgt spid="942"/>
                                        </p:tgtEl>
                                      </p:cBhvr>
                                    </p:animEffect>
                                  </p:childTnLst>
                                </p:cTn>
                              </p:par>
                              <p:par>
                                <p:cTn id="17" presetID="10" presetClass="entr" presetSubtype="0" fill="hold" nodeType="withEffect">
                                  <p:stCondLst>
                                    <p:cond delay="0"/>
                                  </p:stCondLst>
                                  <p:childTnLst>
                                    <p:set>
                                      <p:cBhvr>
                                        <p:cTn id="18" dur="1" fill="hold">
                                          <p:stCondLst>
                                            <p:cond delay="0"/>
                                          </p:stCondLst>
                                        </p:cTn>
                                        <p:tgtEl>
                                          <p:spTgt spid="952"/>
                                        </p:tgtEl>
                                        <p:attrNameLst>
                                          <p:attrName>style.visibility</p:attrName>
                                        </p:attrNameLst>
                                      </p:cBhvr>
                                      <p:to>
                                        <p:strVal val="visible"/>
                                      </p:to>
                                    </p:set>
                                    <p:animEffect transition="in" filter="fade">
                                      <p:cBhvr>
                                        <p:cTn id="19" dur="1000"/>
                                        <p:tgtEl>
                                          <p:spTgt spid="952"/>
                                        </p:tgtEl>
                                      </p:cBhvr>
                                    </p:animEffect>
                                  </p:childTnLst>
                                </p:cTn>
                              </p:par>
                              <p:par>
                                <p:cTn id="20" presetID="10" presetClass="entr" presetSubtype="0" fill="hold" nodeType="withEffect">
                                  <p:stCondLst>
                                    <p:cond delay="0"/>
                                  </p:stCondLst>
                                  <p:childTnLst>
                                    <p:set>
                                      <p:cBhvr>
                                        <p:cTn id="21" dur="1" fill="hold">
                                          <p:stCondLst>
                                            <p:cond delay="0"/>
                                          </p:stCondLst>
                                        </p:cTn>
                                        <p:tgtEl>
                                          <p:spTgt spid="954"/>
                                        </p:tgtEl>
                                        <p:attrNameLst>
                                          <p:attrName>style.visibility</p:attrName>
                                        </p:attrNameLst>
                                      </p:cBhvr>
                                      <p:to>
                                        <p:strVal val="visible"/>
                                      </p:to>
                                    </p:set>
                                    <p:animEffect transition="in" filter="fade">
                                      <p:cBhvr>
                                        <p:cTn id="22" dur="1000"/>
                                        <p:tgtEl>
                                          <p:spTgt spid="954"/>
                                        </p:tgtEl>
                                      </p:cBhvr>
                                    </p:animEffect>
                                  </p:childTnLst>
                                </p:cTn>
                              </p:par>
                              <p:par>
                                <p:cTn id="23" presetID="10" presetClass="entr" presetSubtype="0" fill="hold" nodeType="withEffect">
                                  <p:stCondLst>
                                    <p:cond delay="0"/>
                                  </p:stCondLst>
                                  <p:childTnLst>
                                    <p:set>
                                      <p:cBhvr>
                                        <p:cTn id="24" dur="1" fill="hold">
                                          <p:stCondLst>
                                            <p:cond delay="0"/>
                                          </p:stCondLst>
                                        </p:cTn>
                                        <p:tgtEl>
                                          <p:spTgt spid="955"/>
                                        </p:tgtEl>
                                        <p:attrNameLst>
                                          <p:attrName>style.visibility</p:attrName>
                                        </p:attrNameLst>
                                      </p:cBhvr>
                                      <p:to>
                                        <p:strVal val="visible"/>
                                      </p:to>
                                    </p:set>
                                    <p:animEffect transition="in" filter="fade">
                                      <p:cBhvr>
                                        <p:cTn id="25" dur="1000"/>
                                        <p:tgtEl>
                                          <p:spTgt spid="955"/>
                                        </p:tgtEl>
                                      </p:cBhvr>
                                    </p:animEffect>
                                  </p:childTnLst>
                                </p:cTn>
                              </p:par>
                              <p:par>
                                <p:cTn id="26" presetID="10" presetClass="entr" presetSubtype="0" fill="hold" nodeType="withEffect">
                                  <p:stCondLst>
                                    <p:cond delay="0"/>
                                  </p:stCondLst>
                                  <p:childTnLst>
                                    <p:set>
                                      <p:cBhvr>
                                        <p:cTn id="27" dur="1" fill="hold">
                                          <p:stCondLst>
                                            <p:cond delay="0"/>
                                          </p:stCondLst>
                                        </p:cTn>
                                        <p:tgtEl>
                                          <p:spTgt spid="956"/>
                                        </p:tgtEl>
                                        <p:attrNameLst>
                                          <p:attrName>style.visibility</p:attrName>
                                        </p:attrNameLst>
                                      </p:cBhvr>
                                      <p:to>
                                        <p:strVal val="visible"/>
                                      </p:to>
                                    </p:set>
                                    <p:animEffect transition="in" filter="fade">
                                      <p:cBhvr>
                                        <p:cTn id="28" dur="1000"/>
                                        <p:tgtEl>
                                          <p:spTgt spid="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EBEB"/>
        </a:solidFill>
        <a:effectLst/>
      </p:bgPr>
    </p:bg>
    <p:spTree>
      <p:nvGrpSpPr>
        <p:cNvPr id="1" name="Shape 961"/>
        <p:cNvGrpSpPr/>
        <p:nvPr/>
      </p:nvGrpSpPr>
      <p:grpSpPr>
        <a:xfrm>
          <a:off x="0" y="0"/>
          <a:ext cx="0" cy="0"/>
          <a:chOff x="0" y="0"/>
          <a:chExt cx="0" cy="0"/>
        </a:xfrm>
      </p:grpSpPr>
      <p:pic>
        <p:nvPicPr>
          <p:cNvPr id="962" name="Google Shape;962;p85"/>
          <p:cNvPicPr preferRelativeResize="0"/>
          <p:nvPr/>
        </p:nvPicPr>
        <p:blipFill rotWithShape="1">
          <a:blip r:embed="rId3">
            <a:alphaModFix/>
          </a:blip>
          <a:srcRect/>
          <a:stretch/>
        </p:blipFill>
        <p:spPr>
          <a:xfrm>
            <a:off x="1419451" y="1110976"/>
            <a:ext cx="770125" cy="770125"/>
          </a:xfrm>
          <a:prstGeom prst="rect">
            <a:avLst/>
          </a:prstGeom>
          <a:noFill/>
          <a:ln>
            <a:noFill/>
          </a:ln>
        </p:spPr>
      </p:pic>
      <p:pic>
        <p:nvPicPr>
          <p:cNvPr id="963" name="Google Shape;963;p85"/>
          <p:cNvPicPr preferRelativeResize="0"/>
          <p:nvPr/>
        </p:nvPicPr>
        <p:blipFill rotWithShape="1">
          <a:blip r:embed="rId3">
            <a:alphaModFix/>
          </a:blip>
          <a:srcRect/>
          <a:stretch/>
        </p:blipFill>
        <p:spPr>
          <a:xfrm>
            <a:off x="1419451" y="3111151"/>
            <a:ext cx="770125" cy="770125"/>
          </a:xfrm>
          <a:prstGeom prst="rect">
            <a:avLst/>
          </a:prstGeom>
          <a:noFill/>
          <a:ln>
            <a:noFill/>
          </a:ln>
        </p:spPr>
      </p:pic>
      <p:pic>
        <p:nvPicPr>
          <p:cNvPr id="964" name="Google Shape;964;p85"/>
          <p:cNvPicPr preferRelativeResize="0"/>
          <p:nvPr/>
        </p:nvPicPr>
        <p:blipFill rotWithShape="1">
          <a:blip r:embed="rId3">
            <a:alphaModFix/>
          </a:blip>
          <a:srcRect/>
          <a:stretch/>
        </p:blipFill>
        <p:spPr>
          <a:xfrm>
            <a:off x="1419451" y="348976"/>
            <a:ext cx="770125" cy="770125"/>
          </a:xfrm>
          <a:prstGeom prst="rect">
            <a:avLst/>
          </a:prstGeom>
          <a:noFill/>
          <a:ln>
            <a:noFill/>
          </a:ln>
        </p:spPr>
      </p:pic>
      <p:pic>
        <p:nvPicPr>
          <p:cNvPr id="965" name="Google Shape;965;p85"/>
          <p:cNvPicPr preferRelativeResize="0"/>
          <p:nvPr/>
        </p:nvPicPr>
        <p:blipFill rotWithShape="1">
          <a:blip r:embed="rId3">
            <a:alphaModFix/>
          </a:blip>
          <a:srcRect/>
          <a:stretch/>
        </p:blipFill>
        <p:spPr>
          <a:xfrm>
            <a:off x="1419451" y="3796951"/>
            <a:ext cx="770125" cy="770125"/>
          </a:xfrm>
          <a:prstGeom prst="rect">
            <a:avLst/>
          </a:prstGeom>
          <a:noFill/>
          <a:ln>
            <a:noFill/>
          </a:ln>
        </p:spPr>
      </p:pic>
      <p:pic>
        <p:nvPicPr>
          <p:cNvPr id="966" name="Google Shape;966;p85"/>
          <p:cNvPicPr preferRelativeResize="0"/>
          <p:nvPr/>
        </p:nvPicPr>
        <p:blipFill rotWithShape="1">
          <a:blip r:embed="rId4">
            <a:alphaModFix/>
          </a:blip>
          <a:srcRect/>
          <a:stretch/>
        </p:blipFill>
        <p:spPr>
          <a:xfrm>
            <a:off x="6299000" y="2095475"/>
            <a:ext cx="1171100" cy="1171100"/>
          </a:xfrm>
          <a:prstGeom prst="rect">
            <a:avLst/>
          </a:prstGeom>
          <a:noFill/>
          <a:ln>
            <a:noFill/>
          </a:ln>
        </p:spPr>
      </p:pic>
      <p:pic>
        <p:nvPicPr>
          <p:cNvPr id="967" name="Google Shape;967;p85"/>
          <p:cNvPicPr preferRelativeResize="0"/>
          <p:nvPr/>
        </p:nvPicPr>
        <p:blipFill rotWithShape="1">
          <a:blip r:embed="rId5">
            <a:alphaModFix/>
          </a:blip>
          <a:srcRect/>
          <a:stretch/>
        </p:blipFill>
        <p:spPr>
          <a:xfrm>
            <a:off x="7971400" y="765025"/>
            <a:ext cx="601100" cy="601100"/>
          </a:xfrm>
          <a:prstGeom prst="rect">
            <a:avLst/>
          </a:prstGeom>
          <a:noFill/>
          <a:ln>
            <a:noFill/>
          </a:ln>
        </p:spPr>
      </p:pic>
      <p:pic>
        <p:nvPicPr>
          <p:cNvPr id="968" name="Google Shape;968;p85"/>
          <p:cNvPicPr preferRelativeResize="0"/>
          <p:nvPr/>
        </p:nvPicPr>
        <p:blipFill rotWithShape="1">
          <a:blip r:embed="rId6">
            <a:alphaModFix/>
          </a:blip>
          <a:srcRect/>
          <a:stretch/>
        </p:blipFill>
        <p:spPr>
          <a:xfrm>
            <a:off x="5573075" y="3959500"/>
            <a:ext cx="601100" cy="601100"/>
          </a:xfrm>
          <a:prstGeom prst="rect">
            <a:avLst/>
          </a:prstGeom>
          <a:noFill/>
          <a:ln>
            <a:noFill/>
          </a:ln>
        </p:spPr>
      </p:pic>
      <p:pic>
        <p:nvPicPr>
          <p:cNvPr id="969" name="Google Shape;969;p85"/>
          <p:cNvPicPr preferRelativeResize="0"/>
          <p:nvPr/>
        </p:nvPicPr>
        <p:blipFill rotWithShape="1">
          <a:blip r:embed="rId7">
            <a:alphaModFix/>
          </a:blip>
          <a:srcRect/>
          <a:stretch/>
        </p:blipFill>
        <p:spPr>
          <a:xfrm>
            <a:off x="5846501" y="710400"/>
            <a:ext cx="479650" cy="479650"/>
          </a:xfrm>
          <a:prstGeom prst="rect">
            <a:avLst/>
          </a:prstGeom>
          <a:noFill/>
          <a:ln>
            <a:noFill/>
          </a:ln>
        </p:spPr>
      </p:pic>
      <p:pic>
        <p:nvPicPr>
          <p:cNvPr id="970" name="Google Shape;970;p85"/>
          <p:cNvPicPr preferRelativeResize="0"/>
          <p:nvPr/>
        </p:nvPicPr>
        <p:blipFill rotWithShape="1">
          <a:blip r:embed="rId8">
            <a:alphaModFix/>
          </a:blip>
          <a:srcRect/>
          <a:stretch/>
        </p:blipFill>
        <p:spPr>
          <a:xfrm>
            <a:off x="7971400" y="3777350"/>
            <a:ext cx="601100" cy="601100"/>
          </a:xfrm>
          <a:prstGeom prst="rect">
            <a:avLst/>
          </a:prstGeom>
          <a:noFill/>
          <a:ln>
            <a:noFill/>
          </a:ln>
        </p:spPr>
      </p:pic>
      <p:cxnSp>
        <p:nvCxnSpPr>
          <p:cNvPr id="971" name="Google Shape;971;p85"/>
          <p:cNvCxnSpPr>
            <a:stCxn id="967" idx="2"/>
            <a:endCxn id="966" idx="3"/>
          </p:cNvCxnSpPr>
          <p:nvPr/>
        </p:nvCxnSpPr>
        <p:spPr>
          <a:xfrm rot="5400000">
            <a:off x="7213550" y="1622625"/>
            <a:ext cx="1314900" cy="801900"/>
          </a:xfrm>
          <a:prstGeom prst="curvedConnector2">
            <a:avLst/>
          </a:prstGeom>
          <a:noFill/>
          <a:ln w="19050" cap="flat" cmpd="sng">
            <a:solidFill>
              <a:schemeClr val="accent4"/>
            </a:solidFill>
            <a:prstDash val="dot"/>
            <a:round/>
            <a:headEnd type="triangle" w="med" len="med"/>
            <a:tailEnd type="triangle" w="med" len="med"/>
          </a:ln>
        </p:spPr>
      </p:cxnSp>
      <p:cxnSp>
        <p:nvCxnSpPr>
          <p:cNvPr id="972" name="Google Shape;972;p85"/>
          <p:cNvCxnSpPr>
            <a:stCxn id="968" idx="0"/>
            <a:endCxn id="966" idx="1"/>
          </p:cNvCxnSpPr>
          <p:nvPr/>
        </p:nvCxnSpPr>
        <p:spPr>
          <a:xfrm rot="-5400000">
            <a:off x="5447025" y="3107500"/>
            <a:ext cx="1278600" cy="425400"/>
          </a:xfrm>
          <a:prstGeom prst="curvedConnector2">
            <a:avLst/>
          </a:prstGeom>
          <a:noFill/>
          <a:ln w="19050" cap="flat" cmpd="sng">
            <a:solidFill>
              <a:schemeClr val="accent4"/>
            </a:solidFill>
            <a:prstDash val="dot"/>
            <a:round/>
            <a:headEnd type="triangle" w="med" len="med"/>
            <a:tailEnd type="triangle" w="med" len="med"/>
          </a:ln>
        </p:spPr>
      </p:cxnSp>
      <p:cxnSp>
        <p:nvCxnSpPr>
          <p:cNvPr id="973" name="Google Shape;973;p85"/>
          <p:cNvCxnSpPr>
            <a:stCxn id="966" idx="0"/>
            <a:endCxn id="969" idx="2"/>
          </p:cNvCxnSpPr>
          <p:nvPr/>
        </p:nvCxnSpPr>
        <p:spPr>
          <a:xfrm rot="5400000" flipH="1">
            <a:off x="6032700" y="1243625"/>
            <a:ext cx="905400" cy="798300"/>
          </a:xfrm>
          <a:prstGeom prst="curvedConnector3">
            <a:avLst>
              <a:gd name="adj1" fmla="val 50001"/>
            </a:avLst>
          </a:prstGeom>
          <a:noFill/>
          <a:ln w="19050" cap="flat" cmpd="sng">
            <a:solidFill>
              <a:schemeClr val="accent4"/>
            </a:solidFill>
            <a:prstDash val="dot"/>
            <a:round/>
            <a:headEnd type="triangle" w="med" len="med"/>
            <a:tailEnd type="triangle" w="med" len="med"/>
          </a:ln>
        </p:spPr>
      </p:cxnSp>
      <p:cxnSp>
        <p:nvCxnSpPr>
          <p:cNvPr id="974" name="Google Shape;974;p85"/>
          <p:cNvCxnSpPr>
            <a:stCxn id="966" idx="2"/>
            <a:endCxn id="970" idx="0"/>
          </p:cNvCxnSpPr>
          <p:nvPr/>
        </p:nvCxnSpPr>
        <p:spPr>
          <a:xfrm rot="-5400000" flipH="1">
            <a:off x="7322850" y="2828276"/>
            <a:ext cx="510900" cy="1387500"/>
          </a:xfrm>
          <a:prstGeom prst="curvedConnector3">
            <a:avLst>
              <a:gd name="adj1" fmla="val 50003"/>
            </a:avLst>
          </a:prstGeom>
          <a:noFill/>
          <a:ln w="19050" cap="flat" cmpd="sng">
            <a:solidFill>
              <a:schemeClr val="accent4"/>
            </a:solidFill>
            <a:prstDash val="dot"/>
            <a:round/>
            <a:headEnd type="triangle" w="med" len="med"/>
            <a:tailEnd type="triangle" w="med" len="med"/>
          </a:ln>
        </p:spPr>
      </p:cxnSp>
      <p:pic>
        <p:nvPicPr>
          <p:cNvPr id="975" name="Google Shape;975;p85"/>
          <p:cNvPicPr preferRelativeResize="0"/>
          <p:nvPr/>
        </p:nvPicPr>
        <p:blipFill rotWithShape="1">
          <a:blip r:embed="rId9">
            <a:alphaModFix/>
          </a:blip>
          <a:srcRect/>
          <a:stretch/>
        </p:blipFill>
        <p:spPr>
          <a:xfrm>
            <a:off x="8152206" y="541075"/>
            <a:ext cx="239500" cy="239500"/>
          </a:xfrm>
          <a:prstGeom prst="rect">
            <a:avLst/>
          </a:prstGeom>
          <a:noFill/>
          <a:ln>
            <a:noFill/>
          </a:ln>
        </p:spPr>
      </p:pic>
      <p:pic>
        <p:nvPicPr>
          <p:cNvPr id="976" name="Google Shape;976;p85"/>
          <p:cNvPicPr preferRelativeResize="0"/>
          <p:nvPr/>
        </p:nvPicPr>
        <p:blipFill rotWithShape="1">
          <a:blip r:embed="rId9">
            <a:alphaModFix/>
          </a:blip>
          <a:srcRect/>
          <a:stretch/>
        </p:blipFill>
        <p:spPr>
          <a:xfrm>
            <a:off x="5966582" y="435700"/>
            <a:ext cx="239500" cy="239500"/>
          </a:xfrm>
          <a:prstGeom prst="rect">
            <a:avLst/>
          </a:prstGeom>
          <a:noFill/>
          <a:ln>
            <a:noFill/>
          </a:ln>
        </p:spPr>
      </p:pic>
      <p:pic>
        <p:nvPicPr>
          <p:cNvPr id="977" name="Google Shape;977;p85"/>
          <p:cNvPicPr preferRelativeResize="0"/>
          <p:nvPr/>
        </p:nvPicPr>
        <p:blipFill rotWithShape="1">
          <a:blip r:embed="rId9">
            <a:alphaModFix/>
          </a:blip>
          <a:srcRect/>
          <a:stretch/>
        </p:blipFill>
        <p:spPr>
          <a:xfrm>
            <a:off x="8333006" y="3557450"/>
            <a:ext cx="239500" cy="239500"/>
          </a:xfrm>
          <a:prstGeom prst="rect">
            <a:avLst/>
          </a:prstGeom>
          <a:noFill/>
          <a:ln>
            <a:noFill/>
          </a:ln>
        </p:spPr>
      </p:pic>
      <p:pic>
        <p:nvPicPr>
          <p:cNvPr id="978" name="Google Shape;978;p85"/>
          <p:cNvPicPr preferRelativeResize="0"/>
          <p:nvPr/>
        </p:nvPicPr>
        <p:blipFill rotWithShape="1">
          <a:blip r:embed="rId9">
            <a:alphaModFix/>
          </a:blip>
          <a:srcRect/>
          <a:stretch/>
        </p:blipFill>
        <p:spPr>
          <a:xfrm>
            <a:off x="5966582" y="3777476"/>
            <a:ext cx="239500" cy="239500"/>
          </a:xfrm>
          <a:prstGeom prst="rect">
            <a:avLst/>
          </a:prstGeom>
          <a:noFill/>
          <a:ln>
            <a:noFill/>
          </a:ln>
        </p:spPr>
      </p:pic>
      <p:cxnSp>
        <p:nvCxnSpPr>
          <p:cNvPr id="979" name="Google Shape;979;p85"/>
          <p:cNvCxnSpPr>
            <a:stCxn id="980" idx="3"/>
            <a:endCxn id="966" idx="1"/>
          </p:cNvCxnSpPr>
          <p:nvPr/>
        </p:nvCxnSpPr>
        <p:spPr>
          <a:xfrm>
            <a:off x="1017500" y="2458125"/>
            <a:ext cx="5281500" cy="222900"/>
          </a:xfrm>
          <a:prstGeom prst="curvedConnector3">
            <a:avLst>
              <a:gd name="adj1" fmla="val 50000"/>
            </a:avLst>
          </a:prstGeom>
          <a:noFill/>
          <a:ln w="28575" cap="flat" cmpd="sng">
            <a:solidFill>
              <a:srgbClr val="980000"/>
            </a:solidFill>
            <a:prstDash val="solid"/>
            <a:round/>
            <a:headEnd type="oval" w="sm" len="sm"/>
            <a:tailEnd type="triangle" w="med" len="med"/>
          </a:ln>
        </p:spPr>
      </p:cxnSp>
      <p:cxnSp>
        <p:nvCxnSpPr>
          <p:cNvPr id="981" name="Google Shape;981;p85"/>
          <p:cNvCxnSpPr>
            <a:stCxn id="962" idx="3"/>
            <a:endCxn id="966" idx="1"/>
          </p:cNvCxnSpPr>
          <p:nvPr/>
        </p:nvCxnSpPr>
        <p:spPr>
          <a:xfrm>
            <a:off x="2189576" y="1496038"/>
            <a:ext cx="4109400" cy="1185000"/>
          </a:xfrm>
          <a:prstGeom prst="curvedConnector3">
            <a:avLst>
              <a:gd name="adj1" fmla="val 50000"/>
            </a:avLst>
          </a:prstGeom>
          <a:noFill/>
          <a:ln w="28575" cap="flat" cmpd="sng">
            <a:solidFill>
              <a:srgbClr val="980000"/>
            </a:solidFill>
            <a:prstDash val="solid"/>
            <a:round/>
            <a:headEnd type="oval" w="sm" len="sm"/>
            <a:tailEnd type="triangle" w="med" len="med"/>
          </a:ln>
        </p:spPr>
      </p:cxnSp>
      <p:cxnSp>
        <p:nvCxnSpPr>
          <p:cNvPr id="982" name="Google Shape;982;p85"/>
          <p:cNvCxnSpPr>
            <a:stCxn id="964" idx="3"/>
            <a:endCxn id="966" idx="1"/>
          </p:cNvCxnSpPr>
          <p:nvPr/>
        </p:nvCxnSpPr>
        <p:spPr>
          <a:xfrm>
            <a:off x="2189576" y="734038"/>
            <a:ext cx="4109400" cy="1947000"/>
          </a:xfrm>
          <a:prstGeom prst="curvedConnector3">
            <a:avLst>
              <a:gd name="adj1" fmla="val 50000"/>
            </a:avLst>
          </a:prstGeom>
          <a:noFill/>
          <a:ln w="28575" cap="flat" cmpd="sng">
            <a:solidFill>
              <a:srgbClr val="980000"/>
            </a:solidFill>
            <a:prstDash val="solid"/>
            <a:round/>
            <a:headEnd type="oval" w="sm" len="sm"/>
            <a:tailEnd type="triangle" w="med" len="med"/>
          </a:ln>
        </p:spPr>
      </p:cxnSp>
      <p:cxnSp>
        <p:nvCxnSpPr>
          <p:cNvPr id="983" name="Google Shape;983;p85"/>
          <p:cNvCxnSpPr>
            <a:stCxn id="963" idx="3"/>
            <a:endCxn id="966" idx="1"/>
          </p:cNvCxnSpPr>
          <p:nvPr/>
        </p:nvCxnSpPr>
        <p:spPr>
          <a:xfrm rot="10800000" flipH="1">
            <a:off x="2189576" y="2681113"/>
            <a:ext cx="4109400" cy="815100"/>
          </a:xfrm>
          <a:prstGeom prst="curvedConnector3">
            <a:avLst>
              <a:gd name="adj1" fmla="val 50000"/>
            </a:avLst>
          </a:prstGeom>
          <a:noFill/>
          <a:ln w="28575" cap="flat" cmpd="sng">
            <a:solidFill>
              <a:srgbClr val="980000"/>
            </a:solidFill>
            <a:prstDash val="solid"/>
            <a:round/>
            <a:headEnd type="oval" w="sm" len="sm"/>
            <a:tailEnd type="triangle" w="med" len="med"/>
          </a:ln>
        </p:spPr>
      </p:cxnSp>
      <p:cxnSp>
        <p:nvCxnSpPr>
          <p:cNvPr id="984" name="Google Shape;984;p85"/>
          <p:cNvCxnSpPr>
            <a:stCxn id="965" idx="3"/>
            <a:endCxn id="966" idx="1"/>
          </p:cNvCxnSpPr>
          <p:nvPr/>
        </p:nvCxnSpPr>
        <p:spPr>
          <a:xfrm rot="10800000" flipH="1">
            <a:off x="2189576" y="2681113"/>
            <a:ext cx="4109400" cy="1500900"/>
          </a:xfrm>
          <a:prstGeom prst="curvedConnector3">
            <a:avLst>
              <a:gd name="adj1" fmla="val 50000"/>
            </a:avLst>
          </a:prstGeom>
          <a:noFill/>
          <a:ln w="28575" cap="flat" cmpd="sng">
            <a:solidFill>
              <a:srgbClr val="980000"/>
            </a:solidFill>
            <a:prstDash val="solid"/>
            <a:round/>
            <a:headEnd type="oval" w="sm" len="sm"/>
            <a:tailEnd type="triangle" w="med" len="med"/>
          </a:ln>
        </p:spPr>
      </p:cxnSp>
      <p:sp>
        <p:nvSpPr>
          <p:cNvPr id="985" name="Google Shape;985;p85"/>
          <p:cNvSpPr txBox="1"/>
          <p:nvPr/>
        </p:nvSpPr>
        <p:spPr>
          <a:xfrm>
            <a:off x="262175" y="72350"/>
            <a:ext cx="4253100" cy="461635"/>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800" b="1">
                <a:solidFill>
                  <a:srgbClr val="990000"/>
                </a:solidFill>
                <a:latin typeface="Roboto Slab"/>
                <a:ea typeface="Roboto Slab"/>
                <a:cs typeface="Roboto Slab"/>
                <a:sym typeface="Roboto Slab"/>
              </a:rPr>
              <a:t>DDoS</a:t>
            </a:r>
            <a:endParaRPr sz="1800" b="1">
              <a:solidFill>
                <a:srgbClr val="990000"/>
              </a:solidFill>
              <a:latin typeface="Roboto Slab"/>
              <a:ea typeface="Roboto Slab"/>
              <a:cs typeface="Roboto Slab"/>
              <a:sym typeface="Roboto Slab"/>
            </a:endParaRPr>
          </a:p>
        </p:txBody>
      </p:sp>
      <p:pic>
        <p:nvPicPr>
          <p:cNvPr id="986" name="Google Shape;986;p85"/>
          <p:cNvPicPr preferRelativeResize="0"/>
          <p:nvPr/>
        </p:nvPicPr>
        <p:blipFill rotWithShape="1">
          <a:blip r:embed="rId10">
            <a:alphaModFix/>
          </a:blip>
          <a:srcRect l="19164" t="13192" r="19232" b="12396"/>
          <a:stretch/>
        </p:blipFill>
        <p:spPr>
          <a:xfrm>
            <a:off x="41688" y="1982450"/>
            <a:ext cx="975775" cy="117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0"/>
        <p:cNvGrpSpPr/>
        <p:nvPr/>
      </p:nvGrpSpPr>
      <p:grpSpPr>
        <a:xfrm>
          <a:off x="0" y="0"/>
          <a:ext cx="0" cy="0"/>
          <a:chOff x="0" y="0"/>
          <a:chExt cx="0" cy="0"/>
        </a:xfrm>
      </p:grpSpPr>
      <p:sp>
        <p:nvSpPr>
          <p:cNvPr id="991" name="Google Shape;991;p86"/>
          <p:cNvSpPr/>
          <p:nvPr/>
        </p:nvSpPr>
        <p:spPr>
          <a:xfrm>
            <a:off x="0" y="374800"/>
            <a:ext cx="9144000" cy="7902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i="0" u="none" strike="noStrike" cap="none">
              <a:solidFill>
                <a:srgbClr val="FFFFFF"/>
              </a:solidFill>
              <a:latin typeface="Roboto Slab"/>
              <a:ea typeface="Roboto Slab"/>
              <a:cs typeface="Roboto Slab"/>
              <a:sym typeface="Roboto Slab"/>
            </a:endParaRPr>
          </a:p>
        </p:txBody>
      </p:sp>
      <p:pic>
        <p:nvPicPr>
          <p:cNvPr id="992" name="Google Shape;992;p86" descr="Diagram&#10;&#10;Description automatically generated"/>
          <p:cNvPicPr preferRelativeResize="0">
            <a:picLocks noGrp="1"/>
          </p:cNvPicPr>
          <p:nvPr>
            <p:ph type="body" idx="1"/>
          </p:nvPr>
        </p:nvPicPr>
        <p:blipFill rotWithShape="1">
          <a:blip r:embed="rId3">
            <a:alphaModFix/>
          </a:blip>
          <a:srcRect/>
          <a:stretch/>
        </p:blipFill>
        <p:spPr>
          <a:xfrm>
            <a:off x="628650" y="1639491"/>
            <a:ext cx="3932635" cy="2564606"/>
          </a:xfrm>
          <a:prstGeom prst="rect">
            <a:avLst/>
          </a:prstGeom>
          <a:noFill/>
          <a:ln>
            <a:noFill/>
          </a:ln>
        </p:spPr>
      </p:pic>
      <p:sp>
        <p:nvSpPr>
          <p:cNvPr id="993" name="Google Shape;993;p86"/>
          <p:cNvSpPr txBox="1"/>
          <p:nvPr/>
        </p:nvSpPr>
        <p:spPr>
          <a:xfrm>
            <a:off x="628650" y="3692129"/>
            <a:ext cx="3932635" cy="513160"/>
          </a:xfrm>
          <a:prstGeom prst="rect">
            <a:avLst/>
          </a:prstGeom>
          <a:solidFill>
            <a:srgbClr val="000000">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a:solidFill>
                  <a:srgbClr val="FFFFFF"/>
                </a:solidFill>
                <a:latin typeface="Roboto Slab"/>
                <a:ea typeface="Roboto Slab"/>
                <a:cs typeface="Roboto Slab"/>
                <a:sym typeface="Roboto Slab"/>
              </a:rPr>
              <a:t>Fig: Network Layer DDoS Attack</a:t>
            </a:r>
            <a:endParaRPr sz="1000">
              <a:solidFill>
                <a:srgbClr val="FFFFFF"/>
              </a:solidFill>
              <a:latin typeface="Roboto Slab"/>
              <a:ea typeface="Roboto Slab"/>
              <a:cs typeface="Roboto Slab"/>
              <a:sym typeface="Roboto Slab"/>
            </a:endParaRPr>
          </a:p>
        </p:txBody>
      </p:sp>
      <p:pic>
        <p:nvPicPr>
          <p:cNvPr id="994" name="Google Shape;994;p86" descr="Diagram&#10;&#10;Description automatically generated"/>
          <p:cNvPicPr preferRelativeResize="0">
            <a:picLocks noGrp="1"/>
          </p:cNvPicPr>
          <p:nvPr>
            <p:ph type="body" idx="2"/>
          </p:nvPr>
        </p:nvPicPr>
        <p:blipFill rotWithShape="1">
          <a:blip r:embed="rId4">
            <a:alphaModFix/>
          </a:blip>
          <a:srcRect/>
          <a:stretch/>
        </p:blipFill>
        <p:spPr>
          <a:xfrm>
            <a:off x="4614863" y="1639491"/>
            <a:ext cx="3900488" cy="2564606"/>
          </a:xfrm>
          <a:prstGeom prst="rect">
            <a:avLst/>
          </a:prstGeom>
          <a:noFill/>
          <a:ln>
            <a:noFill/>
          </a:ln>
        </p:spPr>
      </p:pic>
      <p:sp>
        <p:nvSpPr>
          <p:cNvPr id="995" name="Google Shape;995;p86"/>
          <p:cNvSpPr txBox="1"/>
          <p:nvPr/>
        </p:nvSpPr>
        <p:spPr>
          <a:xfrm>
            <a:off x="4614863" y="3692129"/>
            <a:ext cx="3900488" cy="513160"/>
          </a:xfrm>
          <a:prstGeom prst="rect">
            <a:avLst/>
          </a:prstGeom>
          <a:solidFill>
            <a:srgbClr val="000000">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a:solidFill>
                  <a:srgbClr val="FFFFFF"/>
                </a:solidFill>
                <a:latin typeface="Roboto Slab"/>
                <a:ea typeface="Roboto Slab"/>
                <a:cs typeface="Roboto Slab"/>
                <a:sym typeface="Roboto Slab"/>
              </a:rPr>
              <a:t>Fig: Application Layer DDoS Attack</a:t>
            </a:r>
            <a:endParaRPr sz="1000">
              <a:solidFill>
                <a:srgbClr val="FFFFFF"/>
              </a:solidFill>
              <a:latin typeface="Roboto Slab"/>
              <a:ea typeface="Roboto Slab"/>
              <a:cs typeface="Roboto Slab"/>
              <a:sym typeface="Roboto Slab"/>
            </a:endParaRPr>
          </a:p>
        </p:txBody>
      </p:sp>
      <p:sp>
        <p:nvSpPr>
          <p:cNvPr id="996" name="Google Shape;996;p86"/>
          <p:cNvSpPr txBox="1">
            <a:spLocks noGrp="1"/>
          </p:cNvSpPr>
          <p:nvPr>
            <p:ph type="title"/>
          </p:nvPr>
        </p:nvSpPr>
        <p:spPr>
          <a:xfrm>
            <a:off x="628650" y="504560"/>
            <a:ext cx="7886700" cy="5367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1500"/>
              <a:buFont typeface="Calibri"/>
              <a:buNone/>
            </a:pPr>
            <a:r>
              <a:rPr lang="en" sz="1400">
                <a:solidFill>
                  <a:schemeClr val="lt1"/>
                </a:solidFill>
                <a:latin typeface="Roboto Slab"/>
                <a:ea typeface="Roboto Slab"/>
                <a:cs typeface="Roboto Slab"/>
                <a:sym typeface="Roboto Slab"/>
              </a:rPr>
              <a:t>In general, </a:t>
            </a:r>
            <a:r>
              <a:rPr lang="en" sz="1400" b="1">
                <a:solidFill>
                  <a:srgbClr val="599BD5"/>
                </a:solidFill>
                <a:latin typeface="Roboto Slab"/>
                <a:ea typeface="Roboto Slab"/>
                <a:cs typeface="Roboto Slab"/>
                <a:sym typeface="Roboto Slab"/>
              </a:rPr>
              <a:t>DDoS attacks</a:t>
            </a:r>
            <a:r>
              <a:rPr lang="en" sz="1400">
                <a:solidFill>
                  <a:schemeClr val="lt1"/>
                </a:solidFill>
                <a:latin typeface="Roboto Slab"/>
                <a:ea typeface="Roboto Slab"/>
                <a:cs typeface="Roboto Slab"/>
                <a:sym typeface="Roboto Slab"/>
              </a:rPr>
              <a:t> can be segregated by any layer of the Open Systems Interconnection (OSI) model they attack. They are most common at the </a:t>
            </a:r>
            <a:r>
              <a:rPr lang="en" sz="1400" b="1">
                <a:solidFill>
                  <a:schemeClr val="accent2"/>
                </a:solidFill>
                <a:latin typeface="Roboto Slab"/>
                <a:ea typeface="Roboto Slab"/>
                <a:cs typeface="Roboto Slab"/>
                <a:sym typeface="Roboto Slab"/>
              </a:rPr>
              <a:t>Network (layer 3)</a:t>
            </a:r>
            <a:r>
              <a:rPr lang="en" sz="1400">
                <a:solidFill>
                  <a:schemeClr val="lt1"/>
                </a:solidFill>
                <a:latin typeface="Roboto Slab"/>
                <a:ea typeface="Roboto Slab"/>
                <a:cs typeface="Roboto Slab"/>
                <a:sym typeface="Roboto Slab"/>
              </a:rPr>
              <a:t> and </a:t>
            </a:r>
            <a:r>
              <a:rPr lang="en" sz="1400" b="1">
                <a:solidFill>
                  <a:srgbClr val="CC4125"/>
                </a:solidFill>
                <a:latin typeface="Roboto Slab"/>
                <a:ea typeface="Roboto Slab"/>
                <a:cs typeface="Roboto Slab"/>
                <a:sym typeface="Roboto Slab"/>
              </a:rPr>
              <a:t>Application (Layer 7) Layers</a:t>
            </a:r>
            <a:r>
              <a:rPr lang="en" sz="1400">
                <a:solidFill>
                  <a:schemeClr val="lt1"/>
                </a:solidFill>
                <a:latin typeface="Roboto Slab"/>
                <a:ea typeface="Roboto Slab"/>
                <a:cs typeface="Roboto Slab"/>
                <a:sym typeface="Roboto Slab"/>
              </a:rPr>
              <a:t>.</a:t>
            </a:r>
            <a:endParaRPr sz="1400">
              <a:latin typeface="Roboto Slab"/>
              <a:ea typeface="Roboto Slab"/>
              <a:cs typeface="Roboto Slab"/>
              <a:sym typeface="Roboto Slab"/>
            </a:endParaRPr>
          </a:p>
        </p:txBody>
      </p:sp>
      <p:sp>
        <p:nvSpPr>
          <p:cNvPr id="997" name="Google Shape;997;p86"/>
          <p:cNvSpPr txBox="1"/>
          <p:nvPr/>
        </p:nvSpPr>
        <p:spPr>
          <a:xfrm>
            <a:off x="1993949" y="4476875"/>
            <a:ext cx="51561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chemeClr val="dk1"/>
                </a:solidFill>
                <a:latin typeface="Roboto Slab"/>
                <a:ea typeface="Roboto Slab"/>
                <a:cs typeface="Roboto Slab"/>
                <a:sym typeface="Roboto Slab"/>
              </a:rPr>
              <a:t>We will be working on the </a:t>
            </a:r>
            <a:r>
              <a:rPr lang="en" sz="1800" b="1">
                <a:solidFill>
                  <a:schemeClr val="accent5"/>
                </a:solidFill>
                <a:latin typeface="Roboto Slab"/>
                <a:ea typeface="Roboto Slab"/>
                <a:cs typeface="Roboto Slab"/>
                <a:sym typeface="Roboto Slab"/>
              </a:rPr>
              <a:t>Application Layer</a:t>
            </a:r>
            <a:endParaRPr sz="1800" b="1">
              <a:solidFill>
                <a:schemeClr val="accent5"/>
              </a:solidFill>
              <a:latin typeface="Roboto Slab"/>
              <a:ea typeface="Roboto Slab"/>
              <a:cs typeface="Roboto Slab"/>
              <a:sym typeface="Roboto Slab"/>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153EC8-8E01-4D70-B575-24ABD35A1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791097"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DD728FAC-C0DB-5CB1-0F89-97800D5F32B2}"/>
              </a:ext>
            </a:extLst>
          </p:cNvPr>
          <p:cNvSpPr>
            <a:spLocks noGrp="1"/>
          </p:cNvSpPr>
          <p:nvPr>
            <p:ph type="title"/>
          </p:nvPr>
        </p:nvSpPr>
        <p:spPr>
          <a:xfrm>
            <a:off x="489563" y="493124"/>
            <a:ext cx="3604638" cy="2733403"/>
          </a:xfrm>
          <a:noFill/>
        </p:spPr>
        <p:txBody>
          <a:bodyPr vert="horz" lIns="68580" tIns="34290" rIns="68580" bIns="34290" rtlCol="0" anchor="b">
            <a:normAutofit/>
          </a:bodyPr>
          <a:lstStyle/>
          <a:p>
            <a:r>
              <a:rPr lang="en-US" sz="4050" b="1">
                <a:solidFill>
                  <a:schemeClr val="bg1"/>
                </a:solidFill>
              </a:rPr>
              <a:t>Literature Review</a:t>
            </a:r>
          </a:p>
        </p:txBody>
      </p:sp>
      <p:pic>
        <p:nvPicPr>
          <p:cNvPr id="4" name="Picture 3" descr="A top view of books with different cover colours">
            <a:extLst>
              <a:ext uri="{FF2B5EF4-FFF2-40B4-BE49-F238E27FC236}">
                <a16:creationId xmlns:a16="http://schemas.microsoft.com/office/drawing/2014/main" id="{6EBA82FE-11EE-116B-A9F8-90899B80C240}"/>
              </a:ext>
            </a:extLst>
          </p:cNvPr>
          <p:cNvPicPr>
            <a:picLocks noChangeAspect="1"/>
          </p:cNvPicPr>
          <p:nvPr/>
        </p:nvPicPr>
        <p:blipFill rotWithShape="1">
          <a:blip r:embed="rId2"/>
          <a:srcRect l="6716" r="4265" b="11"/>
          <a:stretch/>
        </p:blipFill>
        <p:spPr>
          <a:xfrm>
            <a:off x="4572000" y="7"/>
            <a:ext cx="4579241" cy="5143493"/>
          </a:xfrm>
          <a:prstGeom prst="rect">
            <a:avLst/>
          </a:prstGeom>
        </p:spPr>
      </p:pic>
    </p:spTree>
    <p:extLst>
      <p:ext uri="{BB962C8B-B14F-4D97-AF65-F5344CB8AC3E}">
        <p14:creationId xmlns:p14="http://schemas.microsoft.com/office/powerpoint/2010/main" val="82698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482601"/>
            <a:ext cx="8178800" cy="41782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96589C6C-ED2F-2828-E5E1-1EBBC6209B01}"/>
              </a:ext>
            </a:extLst>
          </p:cNvPr>
          <p:cNvGraphicFramePr>
            <a:graphicFrameLocks noGrp="1"/>
          </p:cNvGraphicFramePr>
          <p:nvPr>
            <p:ph idx="1"/>
            <p:extLst>
              <p:ext uri="{D42A27DB-BD31-4B8C-83A1-F6EECF244321}">
                <p14:modId xmlns:p14="http://schemas.microsoft.com/office/powerpoint/2010/main" val="3849889205"/>
              </p:ext>
            </p:extLst>
          </p:nvPr>
        </p:nvGraphicFramePr>
        <p:xfrm>
          <a:off x="301924" y="172528"/>
          <a:ext cx="8487209" cy="4789254"/>
        </p:xfrm>
        <a:graphic>
          <a:graphicData uri="http://schemas.openxmlformats.org/drawingml/2006/table">
            <a:tbl>
              <a:tblPr firstRow="1" bandRow="1">
                <a:solidFill>
                  <a:schemeClr val="bg1"/>
                </a:solidFill>
                <a:tableStyleId>{5C22544A-7EE6-4342-B048-85BDC9FD1C3A}</a:tableStyleId>
              </a:tblPr>
              <a:tblGrid>
                <a:gridCol w="448700">
                  <a:extLst>
                    <a:ext uri="{9D8B030D-6E8A-4147-A177-3AD203B41FA5}">
                      <a16:colId xmlns:a16="http://schemas.microsoft.com/office/drawing/2014/main" val="1451335641"/>
                    </a:ext>
                  </a:extLst>
                </a:gridCol>
                <a:gridCol w="1437129">
                  <a:extLst>
                    <a:ext uri="{9D8B030D-6E8A-4147-A177-3AD203B41FA5}">
                      <a16:colId xmlns:a16="http://schemas.microsoft.com/office/drawing/2014/main" val="1376354780"/>
                    </a:ext>
                  </a:extLst>
                </a:gridCol>
                <a:gridCol w="1326425">
                  <a:extLst>
                    <a:ext uri="{9D8B030D-6E8A-4147-A177-3AD203B41FA5}">
                      <a16:colId xmlns:a16="http://schemas.microsoft.com/office/drawing/2014/main" val="4054515774"/>
                    </a:ext>
                  </a:extLst>
                </a:gridCol>
                <a:gridCol w="2242106">
                  <a:extLst>
                    <a:ext uri="{9D8B030D-6E8A-4147-A177-3AD203B41FA5}">
                      <a16:colId xmlns:a16="http://schemas.microsoft.com/office/drawing/2014/main" val="3080484378"/>
                    </a:ext>
                  </a:extLst>
                </a:gridCol>
                <a:gridCol w="3032849">
                  <a:extLst>
                    <a:ext uri="{9D8B030D-6E8A-4147-A177-3AD203B41FA5}">
                      <a16:colId xmlns:a16="http://schemas.microsoft.com/office/drawing/2014/main" val="1006221971"/>
                    </a:ext>
                  </a:extLst>
                </a:gridCol>
              </a:tblGrid>
              <a:tr h="636177">
                <a:tc>
                  <a:txBody>
                    <a:bodyPr/>
                    <a:lstStyle/>
                    <a:p>
                      <a:pPr lvl="0" algn="ctr">
                        <a:buNone/>
                      </a:pPr>
                      <a:r>
                        <a:rPr lang="en-US" sz="1400" b="0" i="0" u="none" strike="noStrike" cap="none" spc="0" noProof="0">
                          <a:solidFill>
                            <a:schemeClr val="bg1"/>
                          </a:solidFill>
                          <a:latin typeface="Calibri"/>
                        </a:rPr>
                        <a:t>Ref</a:t>
                      </a:r>
                    </a:p>
                  </a:txBody>
                  <a:tcPr marL="83426" marR="57757" marT="64174" marB="6417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lvl="0" algn="ctr">
                        <a:buNone/>
                      </a:pPr>
                      <a:r>
                        <a:rPr lang="en-US" sz="1400" b="0" i="0" u="none" strike="noStrike" cap="none" spc="0" noProof="0">
                          <a:solidFill>
                            <a:schemeClr val="bg1"/>
                          </a:solidFill>
                          <a:latin typeface="Calibri"/>
                        </a:rPr>
                        <a:t>Paper Name</a:t>
                      </a:r>
                      <a:endParaRPr lang="en-US" sz="1400" b="0" cap="none" spc="0">
                        <a:solidFill>
                          <a:schemeClr val="bg1"/>
                        </a:solidFill>
                      </a:endParaRPr>
                    </a:p>
                  </a:txBody>
                  <a:tcPr marL="83426" marR="57757" marT="64174" marB="6417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lvl="0" algn="ctr">
                        <a:buNone/>
                      </a:pPr>
                      <a:r>
                        <a:rPr lang="en-US" sz="1400" b="0" i="0" u="none" strike="noStrike" cap="none" spc="0" noProof="0">
                          <a:solidFill>
                            <a:schemeClr val="bg1"/>
                          </a:solidFill>
                          <a:latin typeface="Calibri"/>
                        </a:rPr>
                        <a:t>Brief on Dataset</a:t>
                      </a:r>
                    </a:p>
                  </a:txBody>
                  <a:tcPr marL="83426" marR="57757" marT="64174" marB="6417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lvl="0" algn="ctr">
                        <a:lnSpc>
                          <a:spcPct val="100000"/>
                        </a:lnSpc>
                        <a:spcBef>
                          <a:spcPts val="0"/>
                        </a:spcBef>
                        <a:spcAft>
                          <a:spcPts val="0"/>
                        </a:spcAft>
                        <a:buNone/>
                      </a:pPr>
                      <a:r>
                        <a:rPr lang="en-US" sz="1400" b="0" i="0" u="none" strike="noStrike" cap="none" spc="0" noProof="0">
                          <a:solidFill>
                            <a:schemeClr val="bg1"/>
                          </a:solidFill>
                          <a:latin typeface="Calibri"/>
                        </a:rPr>
                        <a:t>Method/</a:t>
                      </a:r>
                      <a:endParaRPr lang="en-US" sz="1400" b="0" cap="none" spc="0">
                        <a:solidFill>
                          <a:schemeClr val="bg1"/>
                        </a:solidFill>
                      </a:endParaRPr>
                    </a:p>
                    <a:p>
                      <a:pPr lvl="0" algn="ctr">
                        <a:lnSpc>
                          <a:spcPct val="100000"/>
                        </a:lnSpc>
                        <a:spcBef>
                          <a:spcPts val="0"/>
                        </a:spcBef>
                        <a:spcAft>
                          <a:spcPts val="0"/>
                        </a:spcAft>
                        <a:buNone/>
                      </a:pPr>
                      <a:r>
                        <a:rPr lang="en-US" sz="1400" b="0" i="0" u="none" strike="noStrike" cap="none" spc="0" noProof="0">
                          <a:solidFill>
                            <a:schemeClr val="bg1"/>
                          </a:solidFill>
                          <a:latin typeface="Calibri"/>
                        </a:rPr>
                        <a:t>Algorithm</a:t>
                      </a:r>
                      <a:endParaRPr lang="en-US" sz="1400" b="0" cap="none" spc="0">
                        <a:solidFill>
                          <a:schemeClr val="bg1"/>
                        </a:solidFill>
                      </a:endParaRPr>
                    </a:p>
                  </a:txBody>
                  <a:tcPr marL="83426" marR="57757" marT="64174" marB="6417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lvl="0" algn="ctr">
                        <a:buNone/>
                      </a:pPr>
                      <a:r>
                        <a:rPr lang="en-US" sz="1400" b="0" i="0" u="none" strike="noStrike" cap="none" spc="0" noProof="0">
                          <a:solidFill>
                            <a:schemeClr val="bg1"/>
                          </a:solidFill>
                          <a:latin typeface="Calibri"/>
                        </a:rPr>
                        <a:t>Study Outcome</a:t>
                      </a:r>
                      <a:endParaRPr lang="en-US" sz="1400" b="0" cap="none" spc="0">
                        <a:solidFill>
                          <a:schemeClr val="bg1"/>
                        </a:solidFill>
                      </a:endParaRPr>
                    </a:p>
                  </a:txBody>
                  <a:tcPr marL="83426" marR="57757" marT="64174" marB="6417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extLst>
                  <a:ext uri="{0D108BD9-81ED-4DB2-BD59-A6C34878D82A}">
                    <a16:rowId xmlns:a16="http://schemas.microsoft.com/office/drawing/2014/main" val="478989485"/>
                  </a:ext>
                </a:extLst>
              </a:tr>
              <a:tr h="2316646">
                <a:tc>
                  <a:txBody>
                    <a:bodyPr/>
                    <a:lstStyle/>
                    <a:p>
                      <a:pPr lvl="0" algn="ctr">
                        <a:buNone/>
                      </a:pPr>
                      <a:r>
                        <a:rPr lang="en-US" sz="1400" b="0" i="0" u="none" strike="noStrike" cap="none" spc="0" noProof="0">
                          <a:solidFill>
                            <a:schemeClr val="tx1"/>
                          </a:solidFill>
                          <a:latin typeface="Calibri"/>
                        </a:rPr>
                        <a:t>01</a:t>
                      </a:r>
                    </a:p>
                  </a:txBody>
                  <a:tcPr marL="83426" marR="57757" marT="64174" marB="64174"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lvl="0" algn="ctr">
                        <a:buNone/>
                      </a:pPr>
                      <a:r>
                        <a:rPr lang="en-US" sz="1400" b="0" i="0" u="none" strike="noStrike" cap="none" spc="0" noProof="0">
                          <a:solidFill>
                            <a:schemeClr val="tx1"/>
                          </a:solidFill>
                          <a:latin typeface="Calibri"/>
                        </a:rPr>
                        <a:t>LUCID: A Practical, Lightweight Deep Learning Solution for DDoS</a:t>
                      </a:r>
                      <a:br>
                        <a:rPr lang="en-US" sz="1400" b="0" i="0" u="none" strike="noStrike" cap="none" spc="0" noProof="0">
                          <a:solidFill>
                            <a:srgbClr val="000000"/>
                          </a:solidFill>
                          <a:latin typeface="Calibri"/>
                        </a:rPr>
                      </a:br>
                      <a:r>
                        <a:rPr lang="en-US" sz="1400" b="0" i="0" u="none" strike="noStrike" cap="none" spc="0" noProof="0">
                          <a:solidFill>
                            <a:schemeClr val="tx1"/>
                          </a:solidFill>
                          <a:latin typeface="Calibri"/>
                        </a:rPr>
                        <a:t>Attack Detection</a:t>
                      </a:r>
                      <a:endParaRPr lang="en-US" sz="1400" cap="none" spc="0">
                        <a:solidFill>
                          <a:schemeClr val="tx1"/>
                        </a:solidFill>
                      </a:endParaRPr>
                    </a:p>
                  </a:txBody>
                  <a:tcPr marL="83426" marR="57757" marT="64174" marB="64174"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marL="285750" lvl="0" indent="-285750" algn="l">
                        <a:buFont typeface="Arial"/>
                        <a:buChar char="•"/>
                      </a:pPr>
                      <a:r>
                        <a:rPr lang="en-US" sz="1400" b="0" i="0" u="none" strike="noStrike" cap="none" spc="0" noProof="0">
                          <a:solidFill>
                            <a:schemeClr val="tx1"/>
                          </a:solidFill>
                          <a:latin typeface="Calibri"/>
                        </a:rPr>
                        <a:t>ISCX2012</a:t>
                      </a:r>
                      <a:endParaRPr lang="en-US" sz="1400" cap="none" spc="0">
                        <a:solidFill>
                          <a:schemeClr val="tx1"/>
                        </a:solidFill>
                      </a:endParaRPr>
                    </a:p>
                    <a:p>
                      <a:pPr marL="285750" lvl="0" indent="-285750" algn="l">
                        <a:buFont typeface="Arial"/>
                        <a:buChar char="•"/>
                      </a:pPr>
                      <a:r>
                        <a:rPr lang="en-US" sz="1400" b="0" i="0" u="none" strike="noStrike" cap="none" spc="0" noProof="0">
                          <a:solidFill>
                            <a:schemeClr val="tx1"/>
                          </a:solidFill>
                        </a:rPr>
                        <a:t>CIC2017</a:t>
                      </a:r>
                      <a:endParaRPr lang="en-US" sz="1400" cap="none" spc="0">
                        <a:solidFill>
                          <a:schemeClr val="tx1"/>
                        </a:solidFill>
                      </a:endParaRPr>
                    </a:p>
                    <a:p>
                      <a:pPr marL="285750" lvl="0" indent="-285750" algn="l">
                        <a:buFont typeface="Arial"/>
                        <a:buChar char="•"/>
                      </a:pPr>
                      <a:r>
                        <a:rPr lang="en-US" sz="1400" b="0" i="0" u="none" strike="noStrike" cap="none" spc="0" noProof="0">
                          <a:solidFill>
                            <a:schemeClr val="tx1"/>
                          </a:solidFill>
                          <a:latin typeface="Calibri"/>
                        </a:rPr>
                        <a:t>CSECIC2018</a:t>
                      </a:r>
                      <a:endParaRPr lang="en-US" sz="1400" cap="none" spc="0">
                        <a:solidFill>
                          <a:schemeClr val="tx1"/>
                        </a:solidFill>
                      </a:endParaRPr>
                    </a:p>
                  </a:txBody>
                  <a:tcPr marL="83426" marR="57757" marT="64174" marB="64174"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marL="285750" lvl="0" indent="-285750" algn="l">
                        <a:buFont typeface="Arial"/>
                        <a:buChar char="•"/>
                      </a:pPr>
                      <a:r>
                        <a:rPr lang="en-US" sz="1400" b="0" i="0" u="none" strike="noStrike" cap="none" spc="0" noProof="0">
                          <a:solidFill>
                            <a:schemeClr val="tx1"/>
                          </a:solidFill>
                          <a:latin typeface="Calibri"/>
                        </a:rPr>
                        <a:t>network traffic</a:t>
                      </a:r>
                      <a:br>
                        <a:rPr lang="en-US" sz="1400" b="0" i="0" u="none" strike="noStrike" cap="none" spc="0" noProof="0">
                          <a:solidFill>
                            <a:srgbClr val="000000"/>
                          </a:solidFill>
                          <a:latin typeface="Calibri"/>
                        </a:rPr>
                      </a:br>
                      <a:r>
                        <a:rPr lang="en-US" sz="1400" b="0" i="0" u="none" strike="noStrike" cap="none" spc="0" noProof="0">
                          <a:solidFill>
                            <a:schemeClr val="tx1"/>
                          </a:solidFill>
                          <a:latin typeface="Calibri"/>
                        </a:rPr>
                        <a:t>preprocessing method</a:t>
                      </a:r>
                      <a:endParaRPr lang="en-US" sz="1400" cap="none" spc="0">
                        <a:solidFill>
                          <a:schemeClr val="tx1"/>
                        </a:solidFill>
                      </a:endParaRPr>
                    </a:p>
                    <a:p>
                      <a:pPr marL="285750" lvl="0" indent="-285750" algn="l">
                        <a:buFont typeface="Arial"/>
                        <a:buChar char="•"/>
                      </a:pPr>
                      <a:r>
                        <a:rPr lang="en-US" sz="1400" b="0" i="0" u="none" strike="noStrike" cap="none" spc="0" noProof="0">
                          <a:solidFill>
                            <a:schemeClr val="tx1"/>
                          </a:solidFill>
                          <a:latin typeface="Calibri"/>
                        </a:rPr>
                        <a:t>CNN model architecture</a:t>
                      </a:r>
                      <a:endParaRPr lang="en-US" sz="1400" cap="none" spc="0">
                        <a:solidFill>
                          <a:schemeClr val="tx1"/>
                        </a:solidFill>
                      </a:endParaRPr>
                    </a:p>
                  </a:txBody>
                  <a:tcPr marL="83426" marR="57757" marT="64174" marB="64174"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marL="285750" lvl="0" indent="-285750" algn="l">
                        <a:buFont typeface="Arial"/>
                        <a:buChar char="•"/>
                      </a:pPr>
                      <a:r>
                        <a:rPr lang="en-US" sz="1400" b="0" i="0" u="none" strike="noStrike" cap="none" spc="0" noProof="0">
                          <a:solidFill>
                            <a:schemeClr val="tx1"/>
                          </a:solidFill>
                          <a:latin typeface="Calibri"/>
                        </a:rPr>
                        <a:t>They proposed online attack detection.</a:t>
                      </a:r>
                      <a:endParaRPr lang="en-US" sz="1400" cap="none" spc="0">
                        <a:solidFill>
                          <a:schemeClr val="tx1"/>
                        </a:solidFill>
                      </a:endParaRPr>
                    </a:p>
                    <a:p>
                      <a:pPr marL="285750" lvl="0" indent="-285750" algn="l">
                        <a:buFont typeface="Arial"/>
                        <a:buChar char="•"/>
                      </a:pPr>
                      <a:r>
                        <a:rPr lang="en-US" sz="1400" b="0" i="0" u="none" strike="noStrike" cap="none" spc="0" noProof="0">
                          <a:solidFill>
                            <a:schemeClr val="tx1"/>
                          </a:solidFill>
                          <a:latin typeface="Calibri"/>
                        </a:rPr>
                        <a:t>And, it can reduce the processing time by 40X compared to its counterparts when deployed in a resource constrained environment. </a:t>
                      </a:r>
                    </a:p>
                    <a:p>
                      <a:pPr marL="285750" lvl="0" indent="-285750" algn="l">
                        <a:buFont typeface="Arial"/>
                        <a:buChar char="•"/>
                      </a:pPr>
                      <a:r>
                        <a:rPr lang="en-US" sz="1400" b="0" i="0" u="none" strike="noStrike" cap="none" spc="0" noProof="0">
                          <a:solidFill>
                            <a:schemeClr val="tx1"/>
                          </a:solidFill>
                          <a:latin typeface="Calibri"/>
                        </a:rPr>
                        <a:t>But, It </a:t>
                      </a:r>
                      <a:r>
                        <a:rPr lang="en-US" sz="1400" b="0" i="0" u="none" strike="noStrike" cap="none" spc="0" noProof="0">
                          <a:solidFill>
                            <a:schemeClr val="tx1"/>
                          </a:solidFill>
                        </a:rPr>
                        <a:t>requires a high retraining time to update the model’s weights</a:t>
                      </a:r>
                      <a:br>
                        <a:rPr lang="en-US" sz="1400" b="0" i="0" u="none" strike="noStrike" cap="none" spc="0" noProof="0">
                          <a:solidFill>
                            <a:srgbClr val="000000"/>
                          </a:solidFill>
                        </a:rPr>
                      </a:br>
                      <a:r>
                        <a:rPr lang="en-US" sz="1400" b="0" i="0" u="none" strike="noStrike" cap="none" spc="0" noProof="0">
                          <a:solidFill>
                            <a:schemeClr val="tx1"/>
                          </a:solidFill>
                        </a:rPr>
                        <a:t>and biases using new traffic samples, exposing the network</a:t>
                      </a:r>
                      <a:br>
                        <a:rPr lang="en-US" sz="1400" b="0" i="0" u="none" strike="noStrike" cap="none" spc="0" noProof="0">
                          <a:solidFill>
                            <a:srgbClr val="000000"/>
                          </a:solidFill>
                        </a:rPr>
                      </a:br>
                      <a:r>
                        <a:rPr lang="en-US" sz="1400" b="0" i="0" u="none" strike="noStrike" cap="none" spc="0" noProof="0">
                          <a:solidFill>
                            <a:schemeClr val="tx1"/>
                          </a:solidFill>
                        </a:rPr>
                        <a:t>to new DDoS attacks during this period</a:t>
                      </a:r>
                      <a:endParaRPr lang="en-US" sz="1400" cap="none" spc="0">
                        <a:solidFill>
                          <a:schemeClr val="tx1"/>
                        </a:solidFill>
                      </a:endParaRPr>
                    </a:p>
                  </a:txBody>
                  <a:tcPr marL="83426" marR="57757" marT="64174" marB="64174"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400766760"/>
                  </a:ext>
                </a:extLst>
              </a:tr>
              <a:tr h="1464409">
                <a:tc>
                  <a:txBody>
                    <a:bodyPr/>
                    <a:lstStyle/>
                    <a:p>
                      <a:pPr lvl="0" algn="ctr">
                        <a:buNone/>
                      </a:pPr>
                      <a:r>
                        <a:rPr lang="en-US" sz="1400" cap="none" spc="0">
                          <a:solidFill>
                            <a:schemeClr val="tx1"/>
                          </a:solidFill>
                        </a:rPr>
                        <a:t>02</a:t>
                      </a:r>
                    </a:p>
                  </a:txBody>
                  <a:tcPr marL="83426" marR="57757" marT="64174" marB="64174"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solidFill>
                      <a:schemeClr val="bg1">
                        <a:lumMod val="85000"/>
                      </a:schemeClr>
                    </a:solidFill>
                  </a:tcPr>
                </a:tc>
                <a:tc>
                  <a:txBody>
                    <a:bodyPr/>
                    <a:lstStyle/>
                    <a:p>
                      <a:pPr lvl="0" algn="ctr">
                        <a:buNone/>
                      </a:pPr>
                      <a:r>
                        <a:rPr lang="en-US" sz="1400" b="0" i="0" u="none" strike="noStrike" cap="none" spc="0" noProof="0" err="1">
                          <a:solidFill>
                            <a:schemeClr val="tx1"/>
                          </a:solidFill>
                          <a:latin typeface="Calibri"/>
                        </a:rPr>
                        <a:t>DDoSNet</a:t>
                      </a:r>
                      <a:r>
                        <a:rPr lang="en-US" sz="1400" b="0" i="0" u="none" strike="noStrike" cap="none" spc="0" noProof="0">
                          <a:solidFill>
                            <a:schemeClr val="tx1"/>
                          </a:solidFill>
                          <a:latin typeface="Calibri"/>
                        </a:rPr>
                        <a:t>: A Deep-Learning Model for Detecting Network Attacks</a:t>
                      </a:r>
                      <a:endParaRPr lang="en-US" sz="1400" cap="none" spc="0">
                        <a:solidFill>
                          <a:schemeClr val="tx1"/>
                        </a:solidFill>
                      </a:endParaRPr>
                    </a:p>
                  </a:txBody>
                  <a:tcPr marL="83426" marR="57757" marT="64174" marB="64174"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solidFill>
                      <a:schemeClr val="bg1">
                        <a:lumMod val="85000"/>
                      </a:schemeClr>
                    </a:solidFill>
                  </a:tcPr>
                </a:tc>
                <a:tc>
                  <a:txBody>
                    <a:bodyPr/>
                    <a:lstStyle/>
                    <a:p>
                      <a:pPr marL="285750" lvl="0" indent="-285750" algn="l">
                        <a:buFont typeface="Arial"/>
                        <a:buChar char="•"/>
                      </a:pPr>
                      <a:r>
                        <a:rPr lang="en-US" sz="1400" b="0" i="0" u="none" strike="noStrike" cap="none" spc="0" noProof="0">
                          <a:solidFill>
                            <a:schemeClr val="tx1"/>
                          </a:solidFill>
                          <a:latin typeface="Calibri"/>
                        </a:rPr>
                        <a:t>CICDDoS2019</a:t>
                      </a:r>
                      <a:endParaRPr lang="en-US" sz="1400" cap="none" spc="0">
                        <a:solidFill>
                          <a:schemeClr val="tx1"/>
                        </a:solidFill>
                      </a:endParaRPr>
                    </a:p>
                  </a:txBody>
                  <a:tcPr marL="83426" marR="57757" marT="64174" marB="64174"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solidFill>
                      <a:schemeClr val="bg1">
                        <a:lumMod val="85000"/>
                      </a:schemeClr>
                    </a:solidFill>
                  </a:tcPr>
                </a:tc>
                <a:tc>
                  <a:txBody>
                    <a:bodyPr/>
                    <a:lstStyle/>
                    <a:p>
                      <a:pPr marL="342900" lvl="0" indent="-342900" algn="l">
                        <a:buFont typeface="Arial"/>
                        <a:buChar char="•"/>
                      </a:pPr>
                      <a:r>
                        <a:rPr lang="en-US" sz="1400" b="0" i="0" u="none" strike="noStrike" cap="none" spc="0" noProof="0">
                          <a:solidFill>
                            <a:schemeClr val="tx1"/>
                          </a:solidFill>
                          <a:latin typeface="Calibri"/>
                        </a:rPr>
                        <a:t>Deep Learning (DL) combining Recurrent Neural Network</a:t>
                      </a:r>
                      <a:br>
                        <a:rPr lang="en-US" sz="1400" b="0" i="0" u="none" strike="noStrike" cap="none" spc="0" noProof="0">
                          <a:solidFill>
                            <a:srgbClr val="000000"/>
                          </a:solidFill>
                          <a:latin typeface="Calibri"/>
                        </a:rPr>
                      </a:br>
                      <a:r>
                        <a:rPr lang="en-US" sz="1400" b="0" i="0" u="none" strike="noStrike" cap="none" spc="0" noProof="0">
                          <a:solidFill>
                            <a:schemeClr val="tx1"/>
                          </a:solidFill>
                          <a:latin typeface="Calibri"/>
                        </a:rPr>
                        <a:t>(RNN) with autoencoder &amp; </a:t>
                      </a:r>
                      <a:r>
                        <a:rPr lang="en-US" sz="1400" b="0" i="0" u="none" strike="noStrike" cap="none" spc="0" noProof="0" err="1">
                          <a:solidFill>
                            <a:schemeClr val="tx1"/>
                          </a:solidFill>
                        </a:rPr>
                        <a:t>softmax</a:t>
                      </a:r>
                      <a:r>
                        <a:rPr lang="en-US" sz="1400" b="0" i="0" u="none" strike="noStrike" cap="none" spc="0" noProof="0">
                          <a:solidFill>
                            <a:schemeClr val="tx1"/>
                          </a:solidFill>
                        </a:rPr>
                        <a:t> regression layer</a:t>
                      </a:r>
                      <a:endParaRPr lang="en-US" sz="1400" b="0" i="0" u="none" strike="noStrike" cap="none" spc="0" noProof="0">
                        <a:solidFill>
                          <a:schemeClr val="tx1"/>
                        </a:solidFill>
                        <a:latin typeface="Calibri"/>
                      </a:endParaRPr>
                    </a:p>
                  </a:txBody>
                  <a:tcPr marL="83426" marR="57757" marT="64174" marB="64174"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solidFill>
                      <a:schemeClr val="bg1">
                        <a:lumMod val="85000"/>
                      </a:schemeClr>
                    </a:solidFill>
                  </a:tcPr>
                </a:tc>
                <a:tc>
                  <a:txBody>
                    <a:bodyPr/>
                    <a:lstStyle/>
                    <a:p>
                      <a:pPr marL="285750" lvl="0" indent="-285750" algn="l">
                        <a:buFont typeface="Arial"/>
                        <a:buChar char="•"/>
                      </a:pPr>
                      <a:r>
                        <a:rPr lang="en-US" sz="1400" b="0" i="0" u="none" strike="noStrike" cap="none" spc="0" noProof="0">
                          <a:solidFill>
                            <a:schemeClr val="tx1"/>
                          </a:solidFill>
                          <a:latin typeface="Calibri"/>
                        </a:rPr>
                        <a:t>Their work focused on DDoS Detection in SDN environment</a:t>
                      </a:r>
                    </a:p>
                    <a:p>
                      <a:pPr marL="285750" lvl="0" indent="-285750" algn="l">
                        <a:buFont typeface="Arial"/>
                        <a:buChar char="•"/>
                      </a:pPr>
                      <a:r>
                        <a:rPr lang="en-US" sz="1400" b="0" i="0" u="none" strike="noStrike" cap="none" spc="0" noProof="0">
                          <a:solidFill>
                            <a:schemeClr val="tx1"/>
                          </a:solidFill>
                        </a:rPr>
                        <a:t>They used autoencoder which is easy to train and does not require complex computation</a:t>
                      </a:r>
                      <a:endParaRPr lang="en-US" sz="1400" cap="none" spc="0">
                        <a:solidFill>
                          <a:schemeClr val="tx1"/>
                        </a:solidFill>
                      </a:endParaRPr>
                    </a:p>
                    <a:p>
                      <a:pPr lvl="0" algn="l">
                        <a:buNone/>
                      </a:pPr>
                      <a:endParaRPr lang="en-US" sz="1400" b="0" i="0" u="none" strike="noStrike" cap="none" spc="0" noProof="0">
                        <a:solidFill>
                          <a:schemeClr val="tx1"/>
                        </a:solidFill>
                        <a:latin typeface="Calibri"/>
                      </a:endParaRPr>
                    </a:p>
                  </a:txBody>
                  <a:tcPr marL="83426" marR="57757" marT="64174" marB="64174"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solidFill>
                      <a:schemeClr val="bg1">
                        <a:lumMod val="85000"/>
                      </a:schemeClr>
                    </a:solidFill>
                  </a:tcPr>
                </a:tc>
                <a:extLst>
                  <a:ext uri="{0D108BD9-81ED-4DB2-BD59-A6C34878D82A}">
                    <a16:rowId xmlns:a16="http://schemas.microsoft.com/office/drawing/2014/main" val="1617808280"/>
                  </a:ext>
                </a:extLst>
              </a:tr>
            </a:tbl>
          </a:graphicData>
        </a:graphic>
      </p:graphicFrame>
    </p:spTree>
    <p:extLst>
      <p:ext uri="{BB962C8B-B14F-4D97-AF65-F5344CB8AC3E}">
        <p14:creationId xmlns:p14="http://schemas.microsoft.com/office/powerpoint/2010/main" val="981708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CB4C61-5268-0CAC-09DE-51B3042D89C6}"/>
              </a:ext>
            </a:extLst>
          </p:cNvPr>
          <p:cNvSpPr txBox="1"/>
          <p:nvPr/>
        </p:nvSpPr>
        <p:spPr>
          <a:xfrm>
            <a:off x="1529032" y="111065"/>
            <a:ext cx="6096719" cy="721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50"/>
              <a:t>Broad area of research </a:t>
            </a:r>
            <a:endParaRPr lang="en-US"/>
          </a:p>
        </p:txBody>
      </p:sp>
      <p:pic>
        <p:nvPicPr>
          <p:cNvPr id="4" name="Picture 4">
            <a:extLst>
              <a:ext uri="{FF2B5EF4-FFF2-40B4-BE49-F238E27FC236}">
                <a16:creationId xmlns:a16="http://schemas.microsoft.com/office/drawing/2014/main" id="{5C136B27-F088-BFA4-3279-0F245FE94B28}"/>
              </a:ext>
            </a:extLst>
          </p:cNvPr>
          <p:cNvPicPr>
            <a:picLocks noChangeAspect="1"/>
          </p:cNvPicPr>
          <p:nvPr/>
        </p:nvPicPr>
        <p:blipFill>
          <a:blip r:embed="rId2"/>
          <a:stretch>
            <a:fillRect/>
          </a:stretch>
        </p:blipFill>
        <p:spPr>
          <a:xfrm>
            <a:off x="5400136" y="2604926"/>
            <a:ext cx="3444095" cy="2435308"/>
          </a:xfrm>
          <a:prstGeom prst="rect">
            <a:avLst/>
          </a:prstGeom>
        </p:spPr>
      </p:pic>
      <p:pic>
        <p:nvPicPr>
          <p:cNvPr id="5" name="Picture 5" descr="A picture containing background pattern&#10;&#10;Description automatically generated">
            <a:extLst>
              <a:ext uri="{FF2B5EF4-FFF2-40B4-BE49-F238E27FC236}">
                <a16:creationId xmlns:a16="http://schemas.microsoft.com/office/drawing/2014/main" id="{B4652943-955D-C6C0-ED10-C55F697269F5}"/>
              </a:ext>
            </a:extLst>
          </p:cNvPr>
          <p:cNvPicPr>
            <a:picLocks noChangeAspect="1"/>
          </p:cNvPicPr>
          <p:nvPr/>
        </p:nvPicPr>
        <p:blipFill>
          <a:blip r:embed="rId3"/>
          <a:stretch>
            <a:fillRect/>
          </a:stretch>
        </p:blipFill>
        <p:spPr>
          <a:xfrm>
            <a:off x="450730" y="3439058"/>
            <a:ext cx="3681323" cy="1392460"/>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ED45F031-3521-6F55-A3B1-DD87F1A43CDD}"/>
              </a:ext>
            </a:extLst>
          </p:cNvPr>
          <p:cNvPicPr>
            <a:picLocks noChangeAspect="1"/>
          </p:cNvPicPr>
          <p:nvPr/>
        </p:nvPicPr>
        <p:blipFill>
          <a:blip r:embed="rId4"/>
          <a:stretch>
            <a:fillRect/>
          </a:stretch>
        </p:blipFill>
        <p:spPr>
          <a:xfrm>
            <a:off x="5108994" y="1202526"/>
            <a:ext cx="3799936" cy="1250392"/>
          </a:xfrm>
          <a:prstGeom prst="rect">
            <a:avLst/>
          </a:prstGeom>
        </p:spPr>
      </p:pic>
      <p:pic>
        <p:nvPicPr>
          <p:cNvPr id="7" name="Picture 7">
            <a:extLst>
              <a:ext uri="{FF2B5EF4-FFF2-40B4-BE49-F238E27FC236}">
                <a16:creationId xmlns:a16="http://schemas.microsoft.com/office/drawing/2014/main" id="{C36FE45B-1AF5-A991-5B26-4EA3B3296660}"/>
              </a:ext>
            </a:extLst>
          </p:cNvPr>
          <p:cNvPicPr>
            <a:picLocks noChangeAspect="1"/>
          </p:cNvPicPr>
          <p:nvPr/>
        </p:nvPicPr>
        <p:blipFill>
          <a:blip r:embed="rId5"/>
          <a:stretch>
            <a:fillRect/>
          </a:stretch>
        </p:blipFill>
        <p:spPr>
          <a:xfrm>
            <a:off x="181155" y="828608"/>
            <a:ext cx="4835105" cy="2073709"/>
          </a:xfrm>
          <a:prstGeom prst="rect">
            <a:avLst/>
          </a:prstGeom>
        </p:spPr>
      </p:pic>
    </p:spTree>
    <p:extLst>
      <p:ext uri="{BB962C8B-B14F-4D97-AF65-F5344CB8AC3E}">
        <p14:creationId xmlns:p14="http://schemas.microsoft.com/office/powerpoint/2010/main" val="1187649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35">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37">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39">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482601"/>
            <a:ext cx="8178800" cy="41782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96589C6C-ED2F-2828-E5E1-1EBBC6209B01}"/>
              </a:ext>
            </a:extLst>
          </p:cNvPr>
          <p:cNvGraphicFramePr>
            <a:graphicFrameLocks noGrp="1"/>
          </p:cNvGraphicFramePr>
          <p:nvPr>
            <p:ph idx="1"/>
            <p:extLst>
              <p:ext uri="{D42A27DB-BD31-4B8C-83A1-F6EECF244321}">
                <p14:modId xmlns:p14="http://schemas.microsoft.com/office/powerpoint/2010/main" val="3769522491"/>
              </p:ext>
            </p:extLst>
          </p:nvPr>
        </p:nvGraphicFramePr>
        <p:xfrm>
          <a:off x="355839" y="355839"/>
          <a:ext cx="8439582" cy="4452789"/>
        </p:xfrm>
        <a:graphic>
          <a:graphicData uri="http://schemas.openxmlformats.org/drawingml/2006/table">
            <a:tbl>
              <a:tblPr firstRow="1" bandRow="1">
                <a:solidFill>
                  <a:schemeClr val="bg1"/>
                </a:solidFill>
                <a:tableStyleId>{5C22544A-7EE6-4342-B048-85BDC9FD1C3A}</a:tableStyleId>
              </a:tblPr>
              <a:tblGrid>
                <a:gridCol w="473343">
                  <a:extLst>
                    <a:ext uri="{9D8B030D-6E8A-4147-A177-3AD203B41FA5}">
                      <a16:colId xmlns:a16="http://schemas.microsoft.com/office/drawing/2014/main" val="1451335641"/>
                    </a:ext>
                  </a:extLst>
                </a:gridCol>
                <a:gridCol w="1632853">
                  <a:extLst>
                    <a:ext uri="{9D8B030D-6E8A-4147-A177-3AD203B41FA5}">
                      <a16:colId xmlns:a16="http://schemas.microsoft.com/office/drawing/2014/main" val="1376354780"/>
                    </a:ext>
                  </a:extLst>
                </a:gridCol>
                <a:gridCol w="1551202">
                  <a:extLst>
                    <a:ext uri="{9D8B030D-6E8A-4147-A177-3AD203B41FA5}">
                      <a16:colId xmlns:a16="http://schemas.microsoft.com/office/drawing/2014/main" val="4054515774"/>
                    </a:ext>
                  </a:extLst>
                </a:gridCol>
                <a:gridCol w="1575604">
                  <a:extLst>
                    <a:ext uri="{9D8B030D-6E8A-4147-A177-3AD203B41FA5}">
                      <a16:colId xmlns:a16="http://schemas.microsoft.com/office/drawing/2014/main" val="3080484378"/>
                    </a:ext>
                  </a:extLst>
                </a:gridCol>
                <a:gridCol w="3206580">
                  <a:extLst>
                    <a:ext uri="{9D8B030D-6E8A-4147-A177-3AD203B41FA5}">
                      <a16:colId xmlns:a16="http://schemas.microsoft.com/office/drawing/2014/main" val="1006221971"/>
                    </a:ext>
                  </a:extLst>
                </a:gridCol>
              </a:tblGrid>
              <a:tr h="701797">
                <a:tc>
                  <a:txBody>
                    <a:bodyPr/>
                    <a:lstStyle/>
                    <a:p>
                      <a:pPr lvl="0" algn="ctr">
                        <a:buNone/>
                      </a:pPr>
                      <a:r>
                        <a:rPr lang="en-US" sz="1400" b="0" i="0" u="none" strike="noStrike" cap="none" spc="0" noProof="0">
                          <a:solidFill>
                            <a:schemeClr val="bg1"/>
                          </a:solidFill>
                          <a:latin typeface="Calibri"/>
                        </a:rPr>
                        <a:t>Ref</a:t>
                      </a:r>
                    </a:p>
                  </a:txBody>
                  <a:tcPr marL="91392" marR="63271" marT="70301" marB="70301"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lvl="0" algn="ctr">
                        <a:buNone/>
                      </a:pPr>
                      <a:r>
                        <a:rPr lang="en-US" sz="1400" b="0" i="0" u="none" strike="noStrike" cap="none" spc="0" noProof="0">
                          <a:solidFill>
                            <a:schemeClr val="bg1"/>
                          </a:solidFill>
                          <a:latin typeface="Calibri"/>
                        </a:rPr>
                        <a:t>Paper Name</a:t>
                      </a:r>
                      <a:endParaRPr lang="en-US" sz="1400" b="0" cap="none" spc="0">
                        <a:solidFill>
                          <a:schemeClr val="bg1"/>
                        </a:solidFill>
                      </a:endParaRPr>
                    </a:p>
                  </a:txBody>
                  <a:tcPr marL="91392" marR="63271" marT="70301" marB="70301"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lvl="0" algn="ctr">
                        <a:buNone/>
                      </a:pPr>
                      <a:r>
                        <a:rPr lang="en-US" sz="1400" b="0" i="0" u="none" strike="noStrike" cap="none" spc="0" noProof="0">
                          <a:solidFill>
                            <a:schemeClr val="bg1"/>
                          </a:solidFill>
                          <a:latin typeface="Calibri"/>
                        </a:rPr>
                        <a:t>Brief on Dataset</a:t>
                      </a:r>
                    </a:p>
                  </a:txBody>
                  <a:tcPr marL="91392" marR="63271" marT="70301" marB="70301"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lvl="0" algn="ctr">
                        <a:lnSpc>
                          <a:spcPct val="100000"/>
                        </a:lnSpc>
                        <a:spcBef>
                          <a:spcPts val="0"/>
                        </a:spcBef>
                        <a:spcAft>
                          <a:spcPts val="0"/>
                        </a:spcAft>
                        <a:buNone/>
                      </a:pPr>
                      <a:r>
                        <a:rPr lang="en-US" sz="1400" b="0" i="0" u="none" strike="noStrike" cap="none" spc="0" noProof="0">
                          <a:solidFill>
                            <a:schemeClr val="bg1"/>
                          </a:solidFill>
                          <a:latin typeface="Calibri"/>
                        </a:rPr>
                        <a:t>Method/</a:t>
                      </a:r>
                      <a:endParaRPr lang="en-US" sz="1400" b="0" cap="none" spc="0">
                        <a:solidFill>
                          <a:schemeClr val="bg1"/>
                        </a:solidFill>
                      </a:endParaRPr>
                    </a:p>
                    <a:p>
                      <a:pPr lvl="0" algn="ctr">
                        <a:lnSpc>
                          <a:spcPct val="100000"/>
                        </a:lnSpc>
                        <a:spcBef>
                          <a:spcPts val="0"/>
                        </a:spcBef>
                        <a:spcAft>
                          <a:spcPts val="0"/>
                        </a:spcAft>
                        <a:buNone/>
                      </a:pPr>
                      <a:r>
                        <a:rPr lang="en-US" sz="1400" b="0" i="0" u="none" strike="noStrike" cap="none" spc="0" noProof="0">
                          <a:solidFill>
                            <a:schemeClr val="bg1"/>
                          </a:solidFill>
                          <a:latin typeface="Calibri"/>
                        </a:rPr>
                        <a:t>Algorithm</a:t>
                      </a:r>
                      <a:endParaRPr lang="en-US" sz="1400" b="0" cap="none" spc="0">
                        <a:solidFill>
                          <a:schemeClr val="bg1"/>
                        </a:solidFill>
                      </a:endParaRPr>
                    </a:p>
                  </a:txBody>
                  <a:tcPr marL="91392" marR="63271" marT="70301" marB="70301"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lvl="0" algn="ctr">
                        <a:buNone/>
                      </a:pPr>
                      <a:r>
                        <a:rPr lang="en-US" sz="1400" b="0" i="0" u="none" strike="noStrike" cap="none" spc="0" noProof="0">
                          <a:solidFill>
                            <a:schemeClr val="bg1"/>
                          </a:solidFill>
                          <a:latin typeface="Calibri"/>
                        </a:rPr>
                        <a:t>Study Outcome</a:t>
                      </a:r>
                      <a:endParaRPr lang="en-US" sz="1400" b="0" cap="none" spc="0">
                        <a:solidFill>
                          <a:schemeClr val="bg1"/>
                        </a:solidFill>
                      </a:endParaRPr>
                    </a:p>
                  </a:txBody>
                  <a:tcPr marL="91392" marR="63271" marT="70301" marB="70301"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extLst>
                  <a:ext uri="{0D108BD9-81ED-4DB2-BD59-A6C34878D82A}">
                    <a16:rowId xmlns:a16="http://schemas.microsoft.com/office/drawing/2014/main" val="478989485"/>
                  </a:ext>
                </a:extLst>
              </a:tr>
              <a:tr h="1875496">
                <a:tc>
                  <a:txBody>
                    <a:bodyPr/>
                    <a:lstStyle/>
                    <a:p>
                      <a:pPr lvl="0" algn="ctr">
                        <a:buNone/>
                      </a:pPr>
                      <a:r>
                        <a:rPr lang="en-US" sz="1400" b="0" i="0" u="none" strike="noStrike" cap="none" spc="0" noProof="0">
                          <a:solidFill>
                            <a:schemeClr val="tx1"/>
                          </a:solidFill>
                          <a:latin typeface="Calibri"/>
                        </a:rPr>
                        <a:t>03</a:t>
                      </a:r>
                    </a:p>
                  </a:txBody>
                  <a:tcPr marL="91392" marR="63271" marT="70301" marB="70301"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lvl="0" algn="ctr">
                        <a:lnSpc>
                          <a:spcPct val="100000"/>
                        </a:lnSpc>
                        <a:spcBef>
                          <a:spcPts val="0"/>
                        </a:spcBef>
                        <a:spcAft>
                          <a:spcPts val="0"/>
                        </a:spcAft>
                        <a:buNone/>
                      </a:pPr>
                      <a:r>
                        <a:rPr lang="en-US" sz="1400" b="0" i="0" u="none" strike="noStrike" cap="none" spc="0" noProof="0">
                          <a:solidFill>
                            <a:schemeClr val="tx1"/>
                          </a:solidFill>
                        </a:rPr>
                        <a:t>Towards Effective Detection of Recent DDoS Attacks: A Deep</a:t>
                      </a:r>
                      <a:endParaRPr lang="en-US" sz="1400" cap="none" spc="0">
                        <a:solidFill>
                          <a:schemeClr val="tx1"/>
                        </a:solidFill>
                      </a:endParaRPr>
                    </a:p>
                    <a:p>
                      <a:pPr lvl="0" algn="ctr">
                        <a:buNone/>
                      </a:pPr>
                      <a:r>
                        <a:rPr lang="en-US" sz="1400" b="0" i="0" u="none" strike="noStrike" cap="none" spc="0" noProof="0">
                          <a:solidFill>
                            <a:schemeClr val="tx1"/>
                          </a:solidFill>
                        </a:rPr>
                        <a:t>Learning Approach</a:t>
                      </a:r>
                      <a:endParaRPr lang="en-US" sz="1400" cap="none" spc="0">
                        <a:solidFill>
                          <a:schemeClr val="tx1"/>
                        </a:solidFill>
                      </a:endParaRPr>
                    </a:p>
                  </a:txBody>
                  <a:tcPr marL="91392" marR="63271" marT="70301" marB="7030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marL="285750" lvl="0" indent="-285750" algn="l">
                        <a:buFont typeface="Arial"/>
                        <a:buChar char="•"/>
                      </a:pPr>
                      <a:r>
                        <a:rPr lang="en-US" sz="1400" b="0" i="0" u="none" strike="noStrike" cap="none" spc="0" noProof="0">
                          <a:solidFill>
                            <a:schemeClr val="tx1"/>
                          </a:solidFill>
                        </a:rPr>
                        <a:t>CICDDoS2019</a:t>
                      </a:r>
                      <a:endParaRPr lang="en-US" sz="1400" cap="none" spc="0">
                        <a:solidFill>
                          <a:schemeClr val="tx1"/>
                        </a:solidFill>
                      </a:endParaRPr>
                    </a:p>
                  </a:txBody>
                  <a:tcPr marL="91392" marR="63271" marT="70301" marB="7030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marL="285750" lvl="0" indent="-285750" algn="l">
                        <a:buFont typeface="Arial"/>
                        <a:buChar char="•"/>
                      </a:pPr>
                      <a:r>
                        <a:rPr lang="en-US" sz="1400" b="0" i="0" u="none" strike="noStrike" cap="none" spc="0" noProof="0">
                          <a:solidFill>
                            <a:schemeClr val="tx1"/>
                          </a:solidFill>
                        </a:rPr>
                        <a:t>Ensemble of</a:t>
                      </a:r>
                      <a:br>
                        <a:rPr lang="en-US" sz="1400" b="0" i="0" u="none" strike="noStrike" cap="none" spc="0" noProof="0">
                          <a:solidFill>
                            <a:srgbClr val="000000"/>
                          </a:solidFill>
                        </a:rPr>
                      </a:br>
                      <a:r>
                        <a:rPr lang="en-US" sz="1400" b="0" i="0" u="none" strike="noStrike" cap="none" spc="0" noProof="0">
                          <a:solidFill>
                            <a:schemeClr val="tx1"/>
                          </a:solidFill>
                        </a:rPr>
                        <a:t>feature selection based on a supervised feature ranking technique</a:t>
                      </a:r>
                      <a:endParaRPr lang="en-US" sz="1400" b="0" i="0" u="none" strike="noStrike" cap="none" spc="0" noProof="0">
                        <a:solidFill>
                          <a:schemeClr val="tx1"/>
                        </a:solidFill>
                        <a:latin typeface="Calibri"/>
                      </a:endParaRPr>
                    </a:p>
                  </a:txBody>
                  <a:tcPr marL="91392" marR="63271" marT="70301" marB="7030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marL="342900" lvl="0" indent="-342900" algn="l">
                        <a:buFont typeface="Arial"/>
                        <a:buChar char="•"/>
                      </a:pPr>
                      <a:r>
                        <a:rPr lang="en-US" sz="1400" b="0" i="0" u="none" strike="noStrike" cap="none" spc="0" noProof="0">
                          <a:solidFill>
                            <a:schemeClr val="tx1"/>
                          </a:solidFill>
                          <a:latin typeface="Calibri"/>
                        </a:rPr>
                        <a:t>They proposed a </a:t>
                      </a:r>
                      <a:r>
                        <a:rPr lang="en-US" sz="1400" b="0" i="0" u="none" strike="noStrike" cap="none" spc="0" noProof="0">
                          <a:solidFill>
                            <a:schemeClr val="tx1"/>
                          </a:solidFill>
                        </a:rPr>
                        <a:t>lightweight </a:t>
                      </a:r>
                      <a:r>
                        <a:rPr lang="en-US" sz="1400" b="0" i="0" u="none" strike="noStrike" cap="none" spc="0" noProof="0" err="1">
                          <a:solidFill>
                            <a:schemeClr val="tx1"/>
                          </a:solidFill>
                        </a:rPr>
                        <a:t>CyDDoS</a:t>
                      </a:r>
                      <a:r>
                        <a:rPr lang="en-US" sz="1400" b="0" i="0" u="none" strike="noStrike" cap="none" spc="0" noProof="0">
                          <a:solidFill>
                            <a:schemeClr val="tx1"/>
                          </a:solidFill>
                        </a:rPr>
                        <a:t> Intrusion Detection System.</a:t>
                      </a:r>
                      <a:endParaRPr lang="en-US" sz="1400" cap="none" spc="0">
                        <a:solidFill>
                          <a:schemeClr val="tx1"/>
                        </a:solidFill>
                      </a:endParaRPr>
                    </a:p>
                    <a:p>
                      <a:pPr marL="342900" lvl="0" indent="-342900" algn="l">
                        <a:buFont typeface="Arial"/>
                        <a:buChar char="•"/>
                      </a:pPr>
                      <a:r>
                        <a:rPr lang="en-US" sz="1400" b="0" i="0" u="none" strike="noStrike" cap="none" spc="0" noProof="0">
                          <a:solidFill>
                            <a:schemeClr val="tx1"/>
                          </a:solidFill>
                          <a:latin typeface="Calibri"/>
                        </a:rPr>
                        <a:t>Their proposed m</a:t>
                      </a:r>
                      <a:r>
                        <a:rPr lang="en-US" sz="1400" b="0" i="0" u="none" strike="noStrike" cap="none" spc="0" noProof="0">
                          <a:solidFill>
                            <a:schemeClr val="tx1"/>
                          </a:solidFill>
                        </a:rPr>
                        <a:t>odel is trained in 5 seconds, reducing 88% of features from the original dataset while providing a detection performance superior to 99.6% in most considered metrics.</a:t>
                      </a:r>
                      <a:endParaRPr lang="en-US" sz="1400" cap="none" spc="0">
                        <a:solidFill>
                          <a:schemeClr val="tx1"/>
                        </a:solidFill>
                      </a:endParaRPr>
                    </a:p>
                  </a:txBody>
                  <a:tcPr marL="91392" marR="63271" marT="70301" marB="70301"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3400766760"/>
                  </a:ext>
                </a:extLst>
              </a:tr>
              <a:tr h="1875496">
                <a:tc>
                  <a:txBody>
                    <a:bodyPr/>
                    <a:lstStyle/>
                    <a:p>
                      <a:pPr lvl="0" algn="ctr">
                        <a:buNone/>
                      </a:pPr>
                      <a:r>
                        <a:rPr lang="en-US" sz="1400" cap="none" spc="0">
                          <a:solidFill>
                            <a:schemeClr val="tx1"/>
                          </a:solidFill>
                        </a:rPr>
                        <a:t>04</a:t>
                      </a:r>
                    </a:p>
                  </a:txBody>
                  <a:tcPr marL="91392" marR="63271" marT="70301" marB="7030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lvl="0" algn="ctr">
                        <a:buNone/>
                      </a:pPr>
                      <a:r>
                        <a:rPr lang="en-US" sz="1400" b="0" i="0" u="none" strike="noStrike" cap="none" spc="0" noProof="0">
                          <a:solidFill>
                            <a:schemeClr val="tx1"/>
                          </a:solidFill>
                        </a:rPr>
                        <a:t>Feature Selection Evaluation towards a Lightweight</a:t>
                      </a:r>
                      <a:br>
                        <a:rPr lang="en-US" sz="1400" b="0" i="0" u="none" strike="noStrike" cap="none" spc="0" noProof="0">
                          <a:solidFill>
                            <a:srgbClr val="000000"/>
                          </a:solidFill>
                        </a:rPr>
                      </a:br>
                      <a:r>
                        <a:rPr lang="en-US" sz="1400" b="0" i="0" u="none" strike="noStrike" cap="none" spc="0" noProof="0">
                          <a:solidFill>
                            <a:schemeClr val="tx1"/>
                          </a:solidFill>
                        </a:rPr>
                        <a:t>Deep Learning DDoS Detector</a:t>
                      </a:r>
                      <a:endParaRPr lang="en-US" sz="1400" cap="none" spc="0">
                        <a:solidFill>
                          <a:schemeClr val="tx1"/>
                        </a:solidFill>
                      </a:endParaRPr>
                    </a:p>
                  </a:txBody>
                  <a:tcPr marL="91392" marR="63271" marT="70301" marB="7030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marL="285750" lvl="0" indent="-285750" algn="l">
                        <a:buFont typeface="Arial"/>
                        <a:buChar char="•"/>
                      </a:pPr>
                      <a:r>
                        <a:rPr lang="en-US" sz="1400" b="0" i="0" u="none" strike="noStrike" cap="none" spc="0" noProof="0">
                          <a:solidFill>
                            <a:schemeClr val="tx1"/>
                          </a:solidFill>
                        </a:rPr>
                        <a:t>ISCXIDS 2012</a:t>
                      </a:r>
                      <a:endParaRPr lang="en-US" sz="1400" b="0" i="0" u="none" strike="noStrike" cap="none" spc="0" noProof="0">
                        <a:solidFill>
                          <a:schemeClr val="tx1"/>
                        </a:solidFill>
                        <a:latin typeface="Calibri"/>
                      </a:endParaRPr>
                    </a:p>
                    <a:p>
                      <a:pPr marL="285750" lvl="0" indent="-285750" algn="l">
                        <a:buFont typeface="Arial"/>
                        <a:buChar char="•"/>
                      </a:pPr>
                      <a:r>
                        <a:rPr lang="en-US" sz="1400" b="0" i="0" u="none" strike="noStrike" cap="none" spc="0" noProof="0">
                          <a:solidFill>
                            <a:schemeClr val="tx1"/>
                          </a:solidFill>
                          <a:latin typeface="Calibri"/>
                        </a:rPr>
                        <a:t>CICIDS 2017</a:t>
                      </a:r>
                      <a:endParaRPr lang="en-US" sz="1400" b="0" i="0" u="none" strike="noStrike" cap="none" spc="0" noProof="0">
                        <a:solidFill>
                          <a:schemeClr val="tx1"/>
                        </a:solidFill>
                      </a:endParaRPr>
                    </a:p>
                    <a:p>
                      <a:pPr marL="285750" lvl="0" indent="-285750" algn="l">
                        <a:buFont typeface="Arial"/>
                        <a:buChar char="•"/>
                      </a:pPr>
                      <a:r>
                        <a:rPr lang="en-US" sz="1400" b="0" i="0" u="none" strike="noStrike" cap="none" spc="0" noProof="0">
                          <a:solidFill>
                            <a:schemeClr val="tx1"/>
                          </a:solidFill>
                        </a:rPr>
                        <a:t>CSE-CICIDS 2018</a:t>
                      </a:r>
                      <a:endParaRPr lang="en-US" sz="1400" b="0" i="0" u="none" strike="noStrike" cap="none" spc="0" noProof="0">
                        <a:solidFill>
                          <a:schemeClr val="tx1"/>
                        </a:solidFill>
                        <a:latin typeface="Calibri"/>
                      </a:endParaRPr>
                    </a:p>
                    <a:p>
                      <a:pPr marL="285750" lvl="0" indent="-285750" algn="l">
                        <a:buFont typeface="Arial"/>
                        <a:buChar char="•"/>
                      </a:pPr>
                      <a:r>
                        <a:rPr lang="en-US" sz="1400" b="0" i="0" u="none" strike="noStrike" cap="none" spc="0" noProof="0">
                          <a:solidFill>
                            <a:schemeClr val="tx1"/>
                          </a:solidFill>
                          <a:latin typeface="Calibri"/>
                        </a:rPr>
                        <a:t>CICDDoS2019</a:t>
                      </a:r>
                      <a:endParaRPr lang="en-US" sz="1400" cap="none" spc="0">
                        <a:solidFill>
                          <a:schemeClr val="tx1"/>
                        </a:solidFill>
                      </a:endParaRPr>
                    </a:p>
                  </a:txBody>
                  <a:tcPr marL="91392" marR="63271" marT="70301" marB="7030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lvl="0" algn="l">
                        <a:buNone/>
                      </a:pPr>
                      <a:r>
                        <a:rPr lang="en-US" sz="1400" b="0" i="0" u="none" strike="noStrike" cap="none" spc="0" noProof="0">
                          <a:solidFill>
                            <a:schemeClr val="tx1"/>
                          </a:solidFill>
                          <a:latin typeface="Calibri"/>
                        </a:rPr>
                        <a:t>Feature reduction approach </a:t>
                      </a:r>
                      <a:r>
                        <a:rPr lang="en-US" sz="1400" b="0" i="0" u="none" strike="noStrike" cap="none" spc="0" noProof="0">
                          <a:solidFill>
                            <a:schemeClr val="tx1"/>
                          </a:solidFill>
                        </a:rPr>
                        <a:t>Analysis of Variance (ANOVA) a </a:t>
                      </a:r>
                      <a:r>
                        <a:rPr lang="en-US" sz="1400" b="0" i="0" u="none" strike="noStrike" cap="none" spc="0" noProof="0">
                          <a:solidFill>
                            <a:schemeClr val="tx1"/>
                          </a:solidFill>
                          <a:latin typeface="Calibri"/>
                        </a:rPr>
                        <a:t>statistical method</a:t>
                      </a:r>
                      <a:endParaRPr lang="en-US" sz="1400" cap="none" spc="0">
                        <a:solidFill>
                          <a:schemeClr val="tx1"/>
                        </a:solidFill>
                      </a:endParaRPr>
                    </a:p>
                  </a:txBody>
                  <a:tcPr marL="91392" marR="63271" marT="70301" marB="7030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marL="285750" lvl="0" indent="-285750" algn="l">
                        <a:buFont typeface="Arial"/>
                        <a:buChar char="•"/>
                      </a:pPr>
                      <a:r>
                        <a:rPr lang="en-US" sz="1400" b="0" i="0" u="none" strike="noStrike" cap="none" spc="0" noProof="0">
                          <a:solidFill>
                            <a:schemeClr val="tx1"/>
                          </a:solidFill>
                          <a:latin typeface="Calibri"/>
                        </a:rPr>
                        <a:t>This work aims to identify and use only the needed input data for the detection of DDoS attacks </a:t>
                      </a:r>
                      <a:r>
                        <a:rPr lang="en-US" sz="1400" b="0" i="0" u="none" strike="noStrike" cap="none" spc="0" noProof="0">
                          <a:solidFill>
                            <a:schemeClr val="tx1"/>
                          </a:solidFill>
                        </a:rPr>
                        <a:t>by using </a:t>
                      </a:r>
                      <a:r>
                        <a:rPr lang="en-US" sz="1400" b="0" i="0" u="none" strike="noStrike" cap="none" spc="0" noProof="0">
                          <a:solidFill>
                            <a:schemeClr val="tx1"/>
                          </a:solidFill>
                          <a:latin typeface="Calibri"/>
                        </a:rPr>
                        <a:t>ANOVA</a:t>
                      </a:r>
                    </a:p>
                    <a:p>
                      <a:pPr marL="285750" lvl="0" indent="-285750" algn="l">
                        <a:buFont typeface="Arial"/>
                        <a:buChar char="•"/>
                      </a:pPr>
                      <a:r>
                        <a:rPr lang="en-US" sz="1400" b="0" i="0" u="none" strike="noStrike" cap="none" spc="0" noProof="0">
                          <a:solidFill>
                            <a:schemeClr val="tx1"/>
                          </a:solidFill>
                          <a:latin typeface="Calibri"/>
                        </a:rPr>
                        <a:t>They proposed </a:t>
                      </a:r>
                      <a:r>
                        <a:rPr lang="en-US" sz="1400" b="0" i="0" u="none" strike="noStrike" cap="none" spc="0" noProof="0">
                          <a:solidFill>
                            <a:schemeClr val="tx1"/>
                          </a:solidFill>
                        </a:rPr>
                        <a:t>input data can be reduced up to 84.21% while only reducing 0.1% detection accuracy.</a:t>
                      </a:r>
                      <a:endParaRPr lang="en-US" sz="1400" cap="none" spc="0">
                        <a:solidFill>
                          <a:schemeClr val="tx1"/>
                        </a:solidFill>
                      </a:endParaRPr>
                    </a:p>
                    <a:p>
                      <a:pPr lvl="0" algn="l">
                        <a:buNone/>
                      </a:pPr>
                      <a:endParaRPr lang="en-US" sz="1400" b="0" i="0" u="none" strike="noStrike" cap="none" spc="0" noProof="0">
                        <a:solidFill>
                          <a:schemeClr val="tx1"/>
                        </a:solidFill>
                        <a:latin typeface="Calibri"/>
                      </a:endParaRPr>
                    </a:p>
                  </a:txBody>
                  <a:tcPr marL="91392" marR="63271" marT="70301" marB="70301"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extLst>
                  <a:ext uri="{0D108BD9-81ED-4DB2-BD59-A6C34878D82A}">
                    <a16:rowId xmlns:a16="http://schemas.microsoft.com/office/drawing/2014/main" val="1617808280"/>
                  </a:ext>
                </a:extLst>
              </a:tr>
            </a:tbl>
          </a:graphicData>
        </a:graphic>
      </p:graphicFrame>
    </p:spTree>
    <p:extLst>
      <p:ext uri="{BB962C8B-B14F-4D97-AF65-F5344CB8AC3E}">
        <p14:creationId xmlns:p14="http://schemas.microsoft.com/office/powerpoint/2010/main" val="1460453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482601"/>
            <a:ext cx="8178800" cy="41782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96589C6C-ED2F-2828-E5E1-1EBBC6209B01}"/>
              </a:ext>
            </a:extLst>
          </p:cNvPr>
          <p:cNvGraphicFramePr>
            <a:graphicFrameLocks noGrp="1"/>
          </p:cNvGraphicFramePr>
          <p:nvPr>
            <p:ph idx="1"/>
            <p:extLst>
              <p:ext uri="{D42A27DB-BD31-4B8C-83A1-F6EECF244321}">
                <p14:modId xmlns:p14="http://schemas.microsoft.com/office/powerpoint/2010/main" val="3026718133"/>
              </p:ext>
            </p:extLst>
          </p:nvPr>
        </p:nvGraphicFramePr>
        <p:xfrm>
          <a:off x="355839" y="118612"/>
          <a:ext cx="8534816" cy="4902196"/>
        </p:xfrm>
        <a:graphic>
          <a:graphicData uri="http://schemas.openxmlformats.org/drawingml/2006/table">
            <a:tbl>
              <a:tblPr firstRow="1" bandRow="1">
                <a:solidFill>
                  <a:schemeClr val="bg1"/>
                </a:solidFill>
                <a:tableStyleId>{5C22544A-7EE6-4342-B048-85BDC9FD1C3A}</a:tableStyleId>
              </a:tblPr>
              <a:tblGrid>
                <a:gridCol w="422799">
                  <a:extLst>
                    <a:ext uri="{9D8B030D-6E8A-4147-A177-3AD203B41FA5}">
                      <a16:colId xmlns:a16="http://schemas.microsoft.com/office/drawing/2014/main" val="1451335641"/>
                    </a:ext>
                  </a:extLst>
                </a:gridCol>
                <a:gridCol w="1940031">
                  <a:extLst>
                    <a:ext uri="{9D8B030D-6E8A-4147-A177-3AD203B41FA5}">
                      <a16:colId xmlns:a16="http://schemas.microsoft.com/office/drawing/2014/main" val="1376354780"/>
                    </a:ext>
                  </a:extLst>
                </a:gridCol>
                <a:gridCol w="1095374">
                  <a:extLst>
                    <a:ext uri="{9D8B030D-6E8A-4147-A177-3AD203B41FA5}">
                      <a16:colId xmlns:a16="http://schemas.microsoft.com/office/drawing/2014/main" val="4054515774"/>
                    </a:ext>
                  </a:extLst>
                </a:gridCol>
                <a:gridCol w="2230570">
                  <a:extLst>
                    <a:ext uri="{9D8B030D-6E8A-4147-A177-3AD203B41FA5}">
                      <a16:colId xmlns:a16="http://schemas.microsoft.com/office/drawing/2014/main" val="3080484378"/>
                    </a:ext>
                  </a:extLst>
                </a:gridCol>
                <a:gridCol w="2846042">
                  <a:extLst>
                    <a:ext uri="{9D8B030D-6E8A-4147-A177-3AD203B41FA5}">
                      <a16:colId xmlns:a16="http://schemas.microsoft.com/office/drawing/2014/main" val="1006221971"/>
                    </a:ext>
                  </a:extLst>
                </a:gridCol>
              </a:tblGrid>
              <a:tr h="578960">
                <a:tc>
                  <a:txBody>
                    <a:bodyPr/>
                    <a:lstStyle/>
                    <a:p>
                      <a:pPr lvl="0" algn="ctr">
                        <a:buNone/>
                      </a:pPr>
                      <a:r>
                        <a:rPr lang="en-US" sz="1400" b="0" i="0" u="none" strike="noStrike" cap="none" spc="0" noProof="0">
                          <a:solidFill>
                            <a:schemeClr val="bg1"/>
                          </a:solidFill>
                          <a:latin typeface="Calibri"/>
                        </a:rPr>
                        <a:t>Ref</a:t>
                      </a:r>
                    </a:p>
                  </a:txBody>
                  <a:tcPr marL="80722" marR="55885" marT="62094" marB="6209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lvl="0" algn="ctr">
                        <a:buNone/>
                      </a:pPr>
                      <a:r>
                        <a:rPr lang="en-US" sz="1400" b="0" i="0" u="none" strike="noStrike" cap="none" spc="0" noProof="0">
                          <a:solidFill>
                            <a:schemeClr val="bg1"/>
                          </a:solidFill>
                          <a:latin typeface="Calibri"/>
                        </a:rPr>
                        <a:t>Paper Name</a:t>
                      </a:r>
                      <a:endParaRPr lang="en-US" sz="1400" b="0" cap="none" spc="0">
                        <a:solidFill>
                          <a:schemeClr val="bg1"/>
                        </a:solidFill>
                      </a:endParaRPr>
                    </a:p>
                  </a:txBody>
                  <a:tcPr marL="80722" marR="55885" marT="62094" marB="6209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lvl="0" algn="ctr">
                        <a:buNone/>
                      </a:pPr>
                      <a:r>
                        <a:rPr lang="en-US" sz="1400" b="0" i="0" u="none" strike="noStrike" cap="none" spc="0" noProof="0">
                          <a:solidFill>
                            <a:schemeClr val="bg1"/>
                          </a:solidFill>
                          <a:latin typeface="Calibri"/>
                        </a:rPr>
                        <a:t>Brief on Dataset</a:t>
                      </a:r>
                    </a:p>
                  </a:txBody>
                  <a:tcPr marL="80722" marR="55885" marT="62094" marB="6209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lvl="0" algn="ctr">
                        <a:lnSpc>
                          <a:spcPct val="100000"/>
                        </a:lnSpc>
                        <a:spcBef>
                          <a:spcPts val="0"/>
                        </a:spcBef>
                        <a:spcAft>
                          <a:spcPts val="0"/>
                        </a:spcAft>
                        <a:buNone/>
                      </a:pPr>
                      <a:r>
                        <a:rPr lang="en-US" sz="1400" b="0" i="0" u="none" strike="noStrike" cap="none" spc="0" noProof="0">
                          <a:solidFill>
                            <a:schemeClr val="bg1"/>
                          </a:solidFill>
                          <a:latin typeface="Calibri"/>
                        </a:rPr>
                        <a:t>Method/</a:t>
                      </a:r>
                      <a:endParaRPr lang="en-US" sz="1400" b="0" cap="none" spc="0">
                        <a:solidFill>
                          <a:schemeClr val="bg1"/>
                        </a:solidFill>
                      </a:endParaRPr>
                    </a:p>
                    <a:p>
                      <a:pPr lvl="0" algn="ctr">
                        <a:lnSpc>
                          <a:spcPct val="100000"/>
                        </a:lnSpc>
                        <a:spcBef>
                          <a:spcPts val="0"/>
                        </a:spcBef>
                        <a:spcAft>
                          <a:spcPts val="0"/>
                        </a:spcAft>
                        <a:buNone/>
                      </a:pPr>
                      <a:r>
                        <a:rPr lang="en-US" sz="1400" b="0" i="0" u="none" strike="noStrike" cap="none" spc="0" noProof="0">
                          <a:solidFill>
                            <a:schemeClr val="bg1"/>
                          </a:solidFill>
                          <a:latin typeface="Calibri"/>
                        </a:rPr>
                        <a:t>Algorithm</a:t>
                      </a:r>
                      <a:endParaRPr lang="en-US" sz="1400" b="0" cap="none" spc="0">
                        <a:solidFill>
                          <a:schemeClr val="bg1"/>
                        </a:solidFill>
                      </a:endParaRPr>
                    </a:p>
                  </a:txBody>
                  <a:tcPr marL="80722" marR="55885" marT="62094" marB="6209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lvl="0" algn="ctr">
                        <a:buNone/>
                      </a:pPr>
                      <a:r>
                        <a:rPr lang="en-US" sz="1400" b="0" i="0" u="none" strike="noStrike" cap="none" spc="0" noProof="0">
                          <a:solidFill>
                            <a:schemeClr val="bg1"/>
                          </a:solidFill>
                          <a:latin typeface="Calibri"/>
                        </a:rPr>
                        <a:t>Study Outcome</a:t>
                      </a:r>
                      <a:endParaRPr lang="en-US" sz="1400" b="0" cap="none" spc="0">
                        <a:solidFill>
                          <a:schemeClr val="bg1"/>
                        </a:solidFill>
                      </a:endParaRPr>
                    </a:p>
                  </a:txBody>
                  <a:tcPr marL="80722" marR="55885" marT="62094" marB="6209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extLst>
                  <a:ext uri="{0D108BD9-81ED-4DB2-BD59-A6C34878D82A}">
                    <a16:rowId xmlns:a16="http://schemas.microsoft.com/office/drawing/2014/main" val="478989485"/>
                  </a:ext>
                </a:extLst>
              </a:tr>
              <a:tr h="2705528">
                <a:tc>
                  <a:txBody>
                    <a:bodyPr/>
                    <a:lstStyle/>
                    <a:p>
                      <a:pPr lvl="0" algn="ctr">
                        <a:buNone/>
                      </a:pPr>
                      <a:r>
                        <a:rPr lang="en-US" sz="1400" b="0" i="0" u="none" strike="noStrike" cap="none" spc="0" noProof="0">
                          <a:solidFill>
                            <a:schemeClr val="tx1"/>
                          </a:solidFill>
                          <a:latin typeface="Calibri"/>
                        </a:rPr>
                        <a:t>05</a:t>
                      </a:r>
                      <a:endParaRPr lang="en-US" sz="1400" cap="none" spc="0">
                        <a:solidFill>
                          <a:schemeClr val="tx1"/>
                        </a:solidFill>
                      </a:endParaRPr>
                    </a:p>
                  </a:txBody>
                  <a:tcPr marL="80722" marR="55885" marT="62094" marB="62094"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lvl="0" algn="ctr">
                        <a:lnSpc>
                          <a:spcPct val="100000"/>
                        </a:lnSpc>
                        <a:spcBef>
                          <a:spcPts val="0"/>
                        </a:spcBef>
                        <a:spcAft>
                          <a:spcPts val="0"/>
                        </a:spcAft>
                        <a:buNone/>
                      </a:pPr>
                      <a:r>
                        <a:rPr lang="en-US" sz="1400" b="0" i="0" u="none" strike="noStrike" cap="none" spc="0" noProof="0">
                          <a:solidFill>
                            <a:schemeClr val="tx1"/>
                          </a:solidFill>
                          <a:latin typeface="Calibri"/>
                        </a:rPr>
                        <a:t>WEB DDoS Attack Detection Method Based on</a:t>
                      </a:r>
                      <a:br>
                        <a:rPr lang="en-US" sz="1400" b="0" i="0" u="none" strike="noStrike" cap="none" spc="0" noProof="0">
                          <a:solidFill>
                            <a:srgbClr val="000000"/>
                          </a:solidFill>
                          <a:latin typeface="Calibri"/>
                        </a:rPr>
                      </a:br>
                      <a:r>
                        <a:rPr lang="en-US" sz="1400" b="0" i="0" u="none" strike="noStrike" cap="none" spc="0" noProof="0">
                          <a:solidFill>
                            <a:schemeClr val="tx1"/>
                          </a:solidFill>
                          <a:latin typeface="Calibri"/>
                        </a:rPr>
                        <a:t>Semi-supervised Learning</a:t>
                      </a:r>
                      <a:endParaRPr lang="en-US" sz="1400" cap="none" spc="0">
                        <a:solidFill>
                          <a:schemeClr val="tx1"/>
                        </a:solidFill>
                        <a:latin typeface="Calibri"/>
                      </a:endParaRPr>
                    </a:p>
                  </a:txBody>
                  <a:tcPr marL="80722" marR="55885" marT="62094" marB="6209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marL="285750" lvl="0" indent="-285750" algn="l">
                        <a:buFont typeface="Arial"/>
                        <a:buChar char="•"/>
                      </a:pPr>
                      <a:r>
                        <a:rPr lang="en-US" sz="1400" b="0" i="0" u="none" strike="noStrike" cap="none" spc="0" noProof="0">
                          <a:solidFill>
                            <a:schemeClr val="tx1"/>
                          </a:solidFill>
                          <a:latin typeface="Calibri"/>
                        </a:rPr>
                        <a:t>NSL-KDD</a:t>
                      </a:r>
                      <a:endParaRPr lang="en-US" sz="1400" cap="none" spc="0">
                        <a:solidFill>
                          <a:schemeClr val="tx1"/>
                        </a:solidFill>
                      </a:endParaRPr>
                    </a:p>
                  </a:txBody>
                  <a:tcPr marL="80722" marR="55885" marT="62094" marB="6209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marL="285750" lvl="0" indent="-285750" algn="l">
                        <a:buFont typeface="Arial"/>
                        <a:buChar char="•"/>
                      </a:pPr>
                      <a:r>
                        <a:rPr lang="en-US" sz="1400" b="0" i="0" u="none" strike="noStrike" cap="none" spc="0" noProof="0">
                          <a:solidFill>
                            <a:schemeClr val="tx1"/>
                          </a:solidFill>
                          <a:latin typeface="Calibri"/>
                        </a:rPr>
                        <a:t>Semi-supervised learning model combining spectral clustering and random forest </a:t>
                      </a:r>
                    </a:p>
                    <a:p>
                      <a:pPr marL="285750" lvl="0" indent="-285750" algn="l">
                        <a:buFont typeface="Arial"/>
                        <a:buChar char="•"/>
                      </a:pPr>
                      <a:r>
                        <a:rPr lang="en-US" sz="1400" b="0" i="0" u="none" strike="noStrike" cap="none" spc="0" noProof="0">
                          <a:solidFill>
                            <a:schemeClr val="tx1"/>
                          </a:solidFill>
                          <a:latin typeface="Calibri"/>
                        </a:rPr>
                        <a:t>Data preprocessed using </a:t>
                      </a:r>
                      <a:r>
                        <a:rPr lang="en-US" sz="1400" b="0" i="0" u="none" strike="noStrike" cap="none" spc="0" noProof="0">
                          <a:solidFill>
                            <a:schemeClr val="tx1"/>
                          </a:solidFill>
                        </a:rPr>
                        <a:t>five-fold cross-validation method</a:t>
                      </a:r>
                      <a:endParaRPr lang="en-US" sz="1400" b="0" i="0" u="none" strike="noStrike" cap="none" spc="0" noProof="0">
                        <a:solidFill>
                          <a:schemeClr val="tx1"/>
                        </a:solidFill>
                        <a:latin typeface="Calibri"/>
                      </a:endParaRPr>
                    </a:p>
                  </a:txBody>
                  <a:tcPr marL="80722" marR="55885" marT="62094" marB="6209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marL="342900" lvl="0" indent="-342900" algn="l">
                        <a:buFont typeface="Arial"/>
                        <a:buChar char="•"/>
                      </a:pPr>
                      <a:r>
                        <a:rPr lang="en-US" sz="1400" b="0" i="0" u="none" strike="noStrike" cap="none" spc="0" noProof="0">
                          <a:solidFill>
                            <a:schemeClr val="tx1"/>
                          </a:solidFill>
                        </a:rPr>
                        <a:t>Supervisory methods cannot handle large</a:t>
                      </a:r>
                      <a:br>
                        <a:rPr lang="en-US" sz="1400" b="0" i="0" u="none" strike="noStrike" cap="none" spc="0" noProof="0">
                          <a:solidFill>
                            <a:srgbClr val="000000"/>
                          </a:solidFill>
                        </a:rPr>
                      </a:br>
                      <a:r>
                        <a:rPr lang="en-US" sz="1400" b="0" i="0" u="none" strike="noStrike" cap="none" spc="0" noProof="0">
                          <a:solidFill>
                            <a:schemeClr val="tx1"/>
                          </a:solidFill>
                        </a:rPr>
                        <a:t>amount of network traffic data, and the performance is often limited by noise and irrelevant data</a:t>
                      </a:r>
                      <a:endParaRPr lang="en-US" sz="1400" b="0" i="0" u="none" strike="noStrike" cap="none" spc="0" noProof="0">
                        <a:solidFill>
                          <a:schemeClr val="tx1"/>
                        </a:solidFill>
                        <a:latin typeface="Calibri"/>
                      </a:endParaRPr>
                    </a:p>
                    <a:p>
                      <a:pPr marL="342900" lvl="0" indent="-342900" algn="l">
                        <a:buFont typeface="Arial"/>
                        <a:buChar char="•"/>
                      </a:pPr>
                      <a:r>
                        <a:rPr lang="en-US" sz="1400" b="0" i="0" u="none" strike="noStrike" cap="none" spc="0" noProof="0">
                          <a:solidFill>
                            <a:schemeClr val="tx1"/>
                          </a:solidFill>
                          <a:latin typeface="Calibri"/>
                        </a:rPr>
                        <a:t>Unsupervised methods generally have a high false positive rate</a:t>
                      </a:r>
                      <a:endParaRPr lang="en-US" sz="1400" b="0" i="0" u="none" strike="noStrike" cap="none" spc="0" noProof="0">
                        <a:solidFill>
                          <a:schemeClr val="tx1"/>
                        </a:solidFill>
                      </a:endParaRPr>
                    </a:p>
                    <a:p>
                      <a:pPr marL="342900" lvl="0" indent="-342900" algn="l">
                        <a:buFont typeface="Arial"/>
                        <a:buChar char="•"/>
                      </a:pPr>
                      <a:r>
                        <a:rPr lang="en-US" sz="1400" b="0" i="0" u="none" strike="noStrike" cap="none" spc="0" noProof="0">
                          <a:solidFill>
                            <a:schemeClr val="tx1"/>
                          </a:solidFill>
                          <a:latin typeface="Calibri"/>
                        </a:rPr>
                        <a:t>They proposed a </a:t>
                      </a:r>
                      <a:r>
                        <a:rPr lang="en-US" sz="1400" b="0" i="0" u="none" strike="noStrike" cap="none" spc="0" noProof="0">
                          <a:solidFill>
                            <a:schemeClr val="tx1"/>
                          </a:solidFill>
                        </a:rPr>
                        <a:t>web application layer DDoS attack detection using semi-supervised</a:t>
                      </a:r>
                      <a:endParaRPr lang="en-US" sz="1400" cap="none" spc="0">
                        <a:solidFill>
                          <a:schemeClr val="tx1"/>
                        </a:solidFill>
                      </a:endParaRPr>
                    </a:p>
                  </a:txBody>
                  <a:tcPr marL="80722" marR="55885" marT="62094" marB="62094"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3400766760"/>
                  </a:ext>
                </a:extLst>
              </a:tr>
              <a:tr h="1514201">
                <a:tc>
                  <a:txBody>
                    <a:bodyPr/>
                    <a:lstStyle/>
                    <a:p>
                      <a:pPr lvl="0" algn="ctr">
                        <a:buNone/>
                      </a:pPr>
                      <a:r>
                        <a:rPr lang="en-US" sz="1400" cap="none" spc="0">
                          <a:solidFill>
                            <a:schemeClr val="tx1"/>
                          </a:solidFill>
                        </a:rPr>
                        <a:t>06</a:t>
                      </a:r>
                    </a:p>
                  </a:txBody>
                  <a:tcPr marL="80722" marR="55885" marT="62094" marB="6209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lvl="0" algn="ctr">
                        <a:buNone/>
                      </a:pPr>
                      <a:r>
                        <a:rPr lang="en-US" sz="1400" b="0" i="0" u="none" strike="noStrike" cap="none" spc="0" noProof="0">
                          <a:solidFill>
                            <a:schemeClr val="tx1"/>
                          </a:solidFill>
                          <a:latin typeface="Calibri"/>
                        </a:rPr>
                        <a:t>Deep discover: Deep learning models for</a:t>
                      </a:r>
                      <a:br>
                        <a:rPr lang="en-US" sz="1400" b="0" i="0" u="none" strike="noStrike" cap="none" spc="0" noProof="0">
                          <a:solidFill>
                            <a:srgbClr val="000000"/>
                          </a:solidFill>
                          <a:latin typeface="Calibri"/>
                        </a:rPr>
                      </a:br>
                      <a:r>
                        <a:rPr lang="en-US" sz="1400" b="0" i="0" u="none" strike="noStrike" cap="none" spc="0" noProof="0">
                          <a:solidFill>
                            <a:schemeClr val="tx1"/>
                          </a:solidFill>
                          <a:latin typeface="Calibri"/>
                        </a:rPr>
                        <a:t>detecting distributed denial of service</a:t>
                      </a:r>
                      <a:br>
                        <a:rPr lang="en-US" sz="1400" b="0" i="0" u="none" strike="noStrike" cap="none" spc="0" noProof="0">
                          <a:solidFill>
                            <a:srgbClr val="000000"/>
                          </a:solidFill>
                          <a:latin typeface="Calibri"/>
                        </a:rPr>
                      </a:br>
                      <a:r>
                        <a:rPr lang="en-US" sz="1400" b="0" i="0" u="none" strike="noStrike" cap="none" spc="0" noProof="0">
                          <a:solidFill>
                            <a:schemeClr val="tx1"/>
                          </a:solidFill>
                          <a:latin typeface="Calibri"/>
                        </a:rPr>
                        <a:t>(DDOS) attacks</a:t>
                      </a:r>
                      <a:endParaRPr lang="en-US" sz="1400" cap="none" spc="0">
                        <a:solidFill>
                          <a:schemeClr val="tx1"/>
                        </a:solidFill>
                      </a:endParaRPr>
                    </a:p>
                  </a:txBody>
                  <a:tcPr marL="80722" marR="55885" marT="62094" marB="6209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marL="285750" lvl="0" indent="-285750" algn="l">
                        <a:buFont typeface="Arial"/>
                        <a:buChar char="•"/>
                      </a:pPr>
                      <a:r>
                        <a:rPr lang="en-US" sz="1400" b="0" i="0" u="none" strike="noStrike" cap="none" spc="0" noProof="0">
                          <a:solidFill>
                            <a:schemeClr val="tx1"/>
                          </a:solidFill>
                          <a:latin typeface="Calibri"/>
                        </a:rPr>
                        <a:t>CICIDS2017</a:t>
                      </a:r>
                      <a:endParaRPr lang="en-US" sz="1400" b="0" i="0" u="none" strike="noStrike" cap="none" spc="0" noProof="0">
                        <a:solidFill>
                          <a:schemeClr val="tx1"/>
                        </a:solidFill>
                      </a:endParaRPr>
                    </a:p>
                    <a:p>
                      <a:pPr marL="285750" lvl="0" indent="-285750" algn="l">
                        <a:buFont typeface="Arial"/>
                        <a:buChar char="•"/>
                      </a:pPr>
                      <a:r>
                        <a:rPr lang="en-US" sz="1400" b="0" i="0" u="none" strike="noStrike" cap="none" spc="0" noProof="0">
                          <a:solidFill>
                            <a:schemeClr val="tx1"/>
                          </a:solidFill>
                          <a:latin typeface="Calibri"/>
                        </a:rPr>
                        <a:t>CICDDoS2019</a:t>
                      </a:r>
                      <a:endParaRPr lang="en-US" sz="1400" b="0" i="0" u="none" strike="noStrike" cap="none" spc="0" noProof="0">
                        <a:solidFill>
                          <a:schemeClr val="tx1"/>
                        </a:solidFill>
                      </a:endParaRPr>
                    </a:p>
                  </a:txBody>
                  <a:tcPr marL="80722" marR="55885" marT="62094" marB="6209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marL="342900" lvl="0" indent="-342900" algn="l">
                        <a:buFont typeface="Arial"/>
                        <a:buChar char="•"/>
                      </a:pPr>
                      <a:r>
                        <a:rPr lang="en-US" sz="1400" b="0" i="0" u="none" strike="noStrike" cap="none" spc="0" noProof="0" err="1">
                          <a:solidFill>
                            <a:schemeClr val="tx1"/>
                          </a:solidFill>
                        </a:rPr>
                        <a:t>MinMax</a:t>
                      </a:r>
                      <a:r>
                        <a:rPr lang="en-US" sz="1400" b="0" i="0" u="none" strike="noStrike" cap="none" spc="0" noProof="0">
                          <a:solidFill>
                            <a:schemeClr val="tx1"/>
                          </a:solidFill>
                        </a:rPr>
                        <a:t> Scalar for pre-processing</a:t>
                      </a:r>
                    </a:p>
                    <a:p>
                      <a:pPr marL="342900" lvl="0" indent="-342900" algn="l">
                        <a:buFont typeface="Arial"/>
                        <a:buChar char="•"/>
                      </a:pPr>
                      <a:r>
                        <a:rPr lang="en-US" sz="1400" b="0" i="0" u="none" strike="noStrike" cap="none" spc="0" noProof="0">
                          <a:solidFill>
                            <a:schemeClr val="tx1"/>
                          </a:solidFill>
                          <a:latin typeface="Calibri"/>
                        </a:rPr>
                        <a:t>SoftMax is used for multiclass classification with DNN</a:t>
                      </a:r>
                    </a:p>
                    <a:p>
                      <a:pPr marL="342900" lvl="0" indent="-342900" algn="l">
                        <a:buFont typeface="Arial"/>
                        <a:buChar char="•"/>
                      </a:pPr>
                      <a:r>
                        <a:rPr lang="en-US" sz="1400" b="0" i="0" u="none" strike="noStrike" cap="none" spc="0" noProof="0">
                          <a:solidFill>
                            <a:schemeClr val="tx1"/>
                          </a:solidFill>
                          <a:latin typeface="Calibri"/>
                        </a:rPr>
                        <a:t>RNN using LSTM</a:t>
                      </a:r>
                    </a:p>
                  </a:txBody>
                  <a:tcPr marL="80722" marR="55885" marT="62094" marB="6209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marL="285750" lvl="0" indent="-285750" algn="l">
                        <a:buFont typeface="Arial"/>
                        <a:buChar char="•"/>
                      </a:pPr>
                      <a:r>
                        <a:rPr lang="en-US" sz="1400" b="0" i="0" u="none" strike="noStrike" cap="none" spc="0" noProof="0">
                          <a:solidFill>
                            <a:schemeClr val="tx1"/>
                          </a:solidFill>
                          <a:latin typeface="Calibri"/>
                        </a:rPr>
                        <a:t>T</a:t>
                      </a:r>
                      <a:r>
                        <a:rPr lang="en-US" sz="1400" b="0" i="0" u="none" strike="noStrike" cap="none" spc="0" noProof="0">
                          <a:solidFill>
                            <a:schemeClr val="tx1"/>
                          </a:solidFill>
                        </a:rPr>
                        <a:t>he dimension of the final layer is equal to the number of classes in DNN</a:t>
                      </a:r>
                      <a:endParaRPr lang="en-US" sz="1400" cap="none" spc="0">
                        <a:solidFill>
                          <a:schemeClr val="tx1"/>
                        </a:solidFill>
                      </a:endParaRPr>
                    </a:p>
                    <a:p>
                      <a:pPr marL="285750" lvl="0" indent="-285750" algn="l">
                        <a:buFont typeface="Arial"/>
                        <a:buChar char="•"/>
                      </a:pPr>
                      <a:r>
                        <a:rPr lang="en-US" sz="1400" b="0" i="0" u="none" strike="noStrike" cap="none" spc="0" noProof="0">
                          <a:solidFill>
                            <a:schemeClr val="tx1"/>
                          </a:solidFill>
                        </a:rPr>
                        <a:t>They proposed higher accuracy for testing dataset using LSTM</a:t>
                      </a:r>
                    </a:p>
                    <a:p>
                      <a:pPr marL="285750" lvl="0" indent="-285750" algn="l">
                        <a:buFont typeface="Arial"/>
                        <a:buChar char="•"/>
                      </a:pPr>
                      <a:endParaRPr lang="en-US" sz="1400" b="0" i="0" u="none" strike="noStrike" cap="none" spc="0" noProof="0">
                        <a:solidFill>
                          <a:schemeClr val="tx1"/>
                        </a:solidFill>
                      </a:endParaRPr>
                    </a:p>
                    <a:p>
                      <a:pPr lvl="0" algn="l">
                        <a:buNone/>
                      </a:pPr>
                      <a:endParaRPr lang="en-US" sz="1400" b="0" i="0" u="none" strike="noStrike" cap="none" spc="0" noProof="0">
                        <a:solidFill>
                          <a:schemeClr val="tx1"/>
                        </a:solidFill>
                        <a:latin typeface="Calibri"/>
                      </a:endParaRPr>
                    </a:p>
                  </a:txBody>
                  <a:tcPr marL="80722" marR="55885" marT="62094" marB="62094"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extLst>
                  <a:ext uri="{0D108BD9-81ED-4DB2-BD59-A6C34878D82A}">
                    <a16:rowId xmlns:a16="http://schemas.microsoft.com/office/drawing/2014/main" val="1617808280"/>
                  </a:ext>
                </a:extLst>
              </a:tr>
            </a:tbl>
          </a:graphicData>
        </a:graphic>
      </p:graphicFrame>
    </p:spTree>
    <p:extLst>
      <p:ext uri="{BB962C8B-B14F-4D97-AF65-F5344CB8AC3E}">
        <p14:creationId xmlns:p14="http://schemas.microsoft.com/office/powerpoint/2010/main" val="3239941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FAE6E8-1D9E-4905-AAFE-978D33182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28FAC-C0DB-5CB1-0F89-97800D5F32B2}"/>
              </a:ext>
            </a:extLst>
          </p:cNvPr>
          <p:cNvSpPr>
            <a:spLocks noGrp="1"/>
          </p:cNvSpPr>
          <p:nvPr>
            <p:ph type="title"/>
          </p:nvPr>
        </p:nvSpPr>
        <p:spPr>
          <a:xfrm>
            <a:off x="623487" y="1016114"/>
            <a:ext cx="7771149" cy="2008772"/>
          </a:xfrm>
        </p:spPr>
        <p:txBody>
          <a:bodyPr vert="horz" lIns="91440" tIns="45720" rIns="91440" bIns="45720" rtlCol="0" anchor="b">
            <a:normAutofit/>
          </a:bodyPr>
          <a:lstStyle/>
          <a:p>
            <a:pPr defTabSz="914400"/>
            <a:r>
              <a:rPr lang="en-US" sz="5400" b="1" kern="1200">
                <a:solidFill>
                  <a:schemeClr val="bg1"/>
                </a:solidFill>
                <a:latin typeface="+mj-lt"/>
                <a:ea typeface="+mj-ea"/>
                <a:cs typeface="+mj-cs"/>
              </a:rPr>
              <a:t>Proposed Methodology</a:t>
            </a:r>
          </a:p>
        </p:txBody>
      </p:sp>
      <p:grpSp>
        <p:nvGrpSpPr>
          <p:cNvPr id="15" name="Group 14">
            <a:extLst>
              <a:ext uri="{FF2B5EF4-FFF2-40B4-BE49-F238E27FC236}">
                <a16:creationId xmlns:a16="http://schemas.microsoft.com/office/drawing/2014/main" id="{5F9D1CBF-A219-4C01-85A0-9DF6151EE2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09261" y="0"/>
            <a:ext cx="534739" cy="5143500"/>
            <a:chOff x="11479015" y="0"/>
            <a:chExt cx="712985" cy="6858000"/>
          </a:xfrm>
          <a:effectLst>
            <a:outerShdw blurRad="381000" dist="152400" dir="10800000" algn="ctr" rotWithShape="0">
              <a:schemeClr val="bg1">
                <a:alpha val="10000"/>
              </a:schemeClr>
            </a:outerShdw>
          </a:effectLst>
        </p:grpSpPr>
        <p:sp>
          <p:nvSpPr>
            <p:cNvPr id="16" name="Freeform: Shape 15">
              <a:extLst>
                <a:ext uri="{FF2B5EF4-FFF2-40B4-BE49-F238E27FC236}">
                  <a16:creationId xmlns:a16="http://schemas.microsoft.com/office/drawing/2014/main" id="{D9FC63AB-02B8-4DDD-8778-397188A37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C0AB7ED-D983-4149-A166-B31B71163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53960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a:extLst>
              <a:ext uri="{FF2B5EF4-FFF2-40B4-BE49-F238E27FC236}">
                <a16:creationId xmlns:a16="http://schemas.microsoft.com/office/drawing/2014/main" id="{D0C11749-6F41-DAF2-EB5A-E23CAE457ED7}"/>
              </a:ext>
            </a:extLst>
          </p:cNvPr>
          <p:cNvPicPr>
            <a:picLocks noChangeAspect="1"/>
          </p:cNvPicPr>
          <p:nvPr/>
        </p:nvPicPr>
        <p:blipFill>
          <a:blip r:embed="rId2"/>
          <a:stretch>
            <a:fillRect/>
          </a:stretch>
        </p:blipFill>
        <p:spPr>
          <a:xfrm>
            <a:off x="774221" y="277124"/>
            <a:ext cx="7789652" cy="4707865"/>
          </a:xfrm>
          <a:prstGeom prst="rect">
            <a:avLst/>
          </a:prstGeom>
        </p:spPr>
      </p:pic>
    </p:spTree>
    <p:extLst>
      <p:ext uri="{BB962C8B-B14F-4D97-AF65-F5344CB8AC3E}">
        <p14:creationId xmlns:p14="http://schemas.microsoft.com/office/powerpoint/2010/main" val="936864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timeline&#10;&#10;Description automatically generated">
            <a:extLst>
              <a:ext uri="{FF2B5EF4-FFF2-40B4-BE49-F238E27FC236}">
                <a16:creationId xmlns:a16="http://schemas.microsoft.com/office/drawing/2014/main" id="{9DFBACFE-FBE1-C942-A498-86502FA75D5B}"/>
              </a:ext>
            </a:extLst>
          </p:cNvPr>
          <p:cNvPicPr>
            <a:picLocks noChangeAspect="1"/>
          </p:cNvPicPr>
          <p:nvPr/>
        </p:nvPicPr>
        <p:blipFill>
          <a:blip r:embed="rId2"/>
          <a:stretch>
            <a:fillRect/>
          </a:stretch>
        </p:blipFill>
        <p:spPr>
          <a:xfrm>
            <a:off x="806570" y="77484"/>
            <a:ext cx="7261284" cy="4934616"/>
          </a:xfrm>
          <a:prstGeom prst="rect">
            <a:avLst/>
          </a:prstGeom>
        </p:spPr>
      </p:pic>
    </p:spTree>
    <p:extLst>
      <p:ext uri="{BB962C8B-B14F-4D97-AF65-F5344CB8AC3E}">
        <p14:creationId xmlns:p14="http://schemas.microsoft.com/office/powerpoint/2010/main" val="3758451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graphical user interface&#10;&#10;Description automatically generated">
            <a:extLst>
              <a:ext uri="{FF2B5EF4-FFF2-40B4-BE49-F238E27FC236}">
                <a16:creationId xmlns:a16="http://schemas.microsoft.com/office/drawing/2014/main" id="{366D3F41-895D-1E37-9A12-0B8082694C56}"/>
              </a:ext>
            </a:extLst>
          </p:cNvPr>
          <p:cNvPicPr>
            <a:picLocks noChangeAspect="1"/>
          </p:cNvPicPr>
          <p:nvPr/>
        </p:nvPicPr>
        <p:blipFill>
          <a:blip r:embed="rId2"/>
          <a:stretch>
            <a:fillRect/>
          </a:stretch>
        </p:blipFill>
        <p:spPr>
          <a:xfrm>
            <a:off x="968316" y="138014"/>
            <a:ext cx="7703388" cy="4953735"/>
          </a:xfrm>
          <a:prstGeom prst="rect">
            <a:avLst/>
          </a:prstGeom>
        </p:spPr>
      </p:pic>
    </p:spTree>
    <p:extLst>
      <p:ext uri="{BB962C8B-B14F-4D97-AF65-F5344CB8AC3E}">
        <p14:creationId xmlns:p14="http://schemas.microsoft.com/office/powerpoint/2010/main" val="3263133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1"/>
        <p:cNvGrpSpPr/>
        <p:nvPr/>
      </p:nvGrpSpPr>
      <p:grpSpPr>
        <a:xfrm>
          <a:off x="0" y="0"/>
          <a:ext cx="0" cy="0"/>
          <a:chOff x="0" y="0"/>
          <a:chExt cx="0" cy="0"/>
        </a:xfrm>
      </p:grpSpPr>
      <p:sp>
        <p:nvSpPr>
          <p:cNvPr id="1002" name="Google Shape;1002;p87"/>
          <p:cNvSpPr/>
          <p:nvPr/>
        </p:nvSpPr>
        <p:spPr>
          <a:xfrm>
            <a:off x="1144" y="0"/>
            <a:ext cx="9142856"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Slab"/>
              <a:ea typeface="Roboto Slab"/>
              <a:cs typeface="Roboto Slab"/>
              <a:sym typeface="Roboto Slab"/>
            </a:endParaRPr>
          </a:p>
        </p:txBody>
      </p:sp>
      <p:sp>
        <p:nvSpPr>
          <p:cNvPr id="1003" name="Google Shape;1003;p87"/>
          <p:cNvSpPr/>
          <p:nvPr/>
        </p:nvSpPr>
        <p:spPr>
          <a:xfrm rot="10800000" flipH="1">
            <a:off x="0" y="0"/>
            <a:ext cx="4767262" cy="5143500"/>
          </a:xfrm>
          <a:custGeom>
            <a:avLst/>
            <a:gdLst/>
            <a:ahLst/>
            <a:cxnLst/>
            <a:rect l="l" t="t" r="r" b="b"/>
            <a:pathLst>
              <a:path w="7539895" h="6858000" extrusionOk="0">
                <a:moveTo>
                  <a:pt x="7539895" y="6858000"/>
                </a:moveTo>
                <a:lnTo>
                  <a:pt x="0" y="6858000"/>
                </a:lnTo>
                <a:lnTo>
                  <a:pt x="0" y="0"/>
                </a:lnTo>
                <a:lnTo>
                  <a:pt x="4363741" y="0"/>
                </a:lnTo>
                <a:close/>
              </a:path>
            </a:pathLst>
          </a:custGeom>
          <a:solidFill>
            <a:schemeClr val="dk1">
              <a:alpha val="6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Slab"/>
              <a:ea typeface="Roboto Slab"/>
              <a:cs typeface="Roboto Slab"/>
              <a:sym typeface="Roboto Slab"/>
            </a:endParaRPr>
          </a:p>
        </p:txBody>
      </p:sp>
      <p:sp>
        <p:nvSpPr>
          <p:cNvPr id="1004" name="Google Shape;1004;p87"/>
          <p:cNvSpPr/>
          <p:nvPr/>
        </p:nvSpPr>
        <p:spPr>
          <a:xfrm rot="10800000" flipH="1">
            <a:off x="0" y="10783"/>
            <a:ext cx="4484693" cy="5143500"/>
          </a:xfrm>
          <a:custGeom>
            <a:avLst/>
            <a:gdLst/>
            <a:ahLst/>
            <a:cxnLst/>
            <a:rect l="l" t="t" r="r" b="b"/>
            <a:pathLst>
              <a:path w="7092985" h="6858000" extrusionOk="0">
                <a:moveTo>
                  <a:pt x="7092985" y="6858000"/>
                </a:moveTo>
                <a:lnTo>
                  <a:pt x="0" y="6858000"/>
                </a:lnTo>
                <a:lnTo>
                  <a:pt x="0" y="0"/>
                </a:lnTo>
                <a:lnTo>
                  <a:pt x="3916831" y="0"/>
                </a:lnTo>
                <a:close/>
              </a:path>
            </a:pathLst>
          </a:cu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Slab"/>
              <a:ea typeface="Roboto Slab"/>
              <a:cs typeface="Roboto Slab"/>
              <a:sym typeface="Roboto Slab"/>
            </a:endParaRPr>
          </a:p>
        </p:txBody>
      </p:sp>
      <p:sp>
        <p:nvSpPr>
          <p:cNvPr id="1005" name="Google Shape;1005;p87"/>
          <p:cNvSpPr txBox="1">
            <a:spLocks noGrp="1"/>
          </p:cNvSpPr>
          <p:nvPr>
            <p:ph type="title"/>
          </p:nvPr>
        </p:nvSpPr>
        <p:spPr>
          <a:xfrm>
            <a:off x="628650" y="528066"/>
            <a:ext cx="2647465" cy="2235708"/>
          </a:xfrm>
          <a:prstGeom prst="rect">
            <a:avLst/>
          </a:prstGeom>
          <a:noFill/>
          <a:ln>
            <a:noFill/>
          </a:ln>
        </p:spPr>
        <p:txBody>
          <a:bodyPr spcFirstLastPara="1" wrap="square" lIns="68575" tIns="34275" rIns="68575" bIns="34275" anchor="ctr" anchorCtr="0">
            <a:normAutofit/>
          </a:bodyPr>
          <a:lstStyle/>
          <a:p>
            <a:pPr>
              <a:buClr>
                <a:schemeClr val="lt1"/>
              </a:buClr>
              <a:buSzPts val="3300"/>
            </a:pPr>
            <a:r>
              <a:rPr lang="en" b="1">
                <a:solidFill>
                  <a:schemeClr val="lt1"/>
                </a:solidFill>
                <a:latin typeface="Roboto Slab"/>
                <a:ea typeface="Roboto Slab"/>
                <a:cs typeface="Roboto Slab"/>
                <a:sym typeface="Roboto Slab"/>
              </a:rPr>
              <a:t>Why </a:t>
            </a:r>
            <a:r>
              <a:rPr lang="en" b="1">
                <a:solidFill>
                  <a:schemeClr val="lt1"/>
                </a:solidFill>
                <a:latin typeface="Roboto Slab"/>
                <a:ea typeface="Roboto Slab"/>
                <a:sym typeface="Roboto Slab"/>
              </a:rPr>
              <a:t>we are proposing </a:t>
            </a:r>
            <a:r>
              <a:rPr lang="en" b="1">
                <a:solidFill>
                  <a:schemeClr val="lt1"/>
                </a:solidFill>
                <a:latin typeface="Roboto Slab"/>
                <a:ea typeface="Roboto Slab"/>
                <a:cs typeface="Roboto Slab"/>
                <a:sym typeface="Roboto Slab"/>
              </a:rPr>
              <a:t>Log File Analysis?</a:t>
            </a:r>
            <a:endParaRPr lang="en-US" b="1">
              <a:solidFill>
                <a:schemeClr val="lt1"/>
              </a:solidFill>
              <a:latin typeface="Roboto Slab"/>
              <a:ea typeface="Roboto Slab"/>
              <a:cs typeface="Roboto Slab"/>
            </a:endParaRPr>
          </a:p>
        </p:txBody>
      </p:sp>
      <p:sp>
        <p:nvSpPr>
          <p:cNvPr id="1006" name="Google Shape;1006;p87"/>
          <p:cNvSpPr txBox="1">
            <a:spLocks noGrp="1"/>
          </p:cNvSpPr>
          <p:nvPr>
            <p:ph type="body" idx="1"/>
          </p:nvPr>
        </p:nvSpPr>
        <p:spPr>
          <a:xfrm>
            <a:off x="4659308" y="528066"/>
            <a:ext cx="3851470" cy="3936492"/>
          </a:xfrm>
          <a:prstGeom prst="rect">
            <a:avLst/>
          </a:prstGeom>
          <a:noFill/>
          <a:ln>
            <a:noFill/>
          </a:ln>
        </p:spPr>
        <p:txBody>
          <a:bodyPr spcFirstLastPara="1" wrap="square" lIns="68575" tIns="34275" rIns="68575" bIns="34275" anchor="ctr" anchorCtr="0">
            <a:normAutofit lnSpcReduction="10000"/>
          </a:bodyPr>
          <a:lstStyle/>
          <a:p>
            <a:pPr marL="177800" lvl="0" indent="-177800" algn="just" rtl="0">
              <a:lnSpc>
                <a:spcPct val="90000"/>
              </a:lnSpc>
              <a:spcBef>
                <a:spcPts val="800"/>
              </a:spcBef>
              <a:spcAft>
                <a:spcPts val="0"/>
              </a:spcAft>
              <a:buClr>
                <a:schemeClr val="dk1"/>
              </a:buClr>
              <a:buSzPts val="1600"/>
              <a:buChar char="•"/>
            </a:pPr>
            <a:r>
              <a:rPr lang="en" sz="1600" b="1">
                <a:solidFill>
                  <a:schemeClr val="tx1"/>
                </a:solidFill>
                <a:latin typeface="Roboto Slab"/>
                <a:ea typeface="Roboto Slab"/>
                <a:cs typeface="Roboto Slab"/>
                <a:sym typeface="Roboto Slab"/>
              </a:rPr>
              <a:t>Log analysis is the process of reviewing computer-generated event logs to proactively identify bugs, security threats, factors affecting system or application performance, or other risks</a:t>
            </a:r>
            <a:endParaRPr lang="en-US" sz="1600" b="1">
              <a:solidFill>
                <a:schemeClr val="tx1"/>
              </a:solidFill>
              <a:latin typeface="Roboto Slab"/>
              <a:ea typeface="Roboto Slab"/>
              <a:cs typeface="Roboto Slab"/>
            </a:endParaRPr>
          </a:p>
          <a:p>
            <a:pPr marL="177800" lvl="0" indent="-177800" algn="just" rtl="0">
              <a:lnSpc>
                <a:spcPct val="90000"/>
              </a:lnSpc>
              <a:spcBef>
                <a:spcPts val="800"/>
              </a:spcBef>
              <a:spcAft>
                <a:spcPts val="0"/>
              </a:spcAft>
              <a:buClr>
                <a:schemeClr val="dk1"/>
              </a:buClr>
              <a:buSzPts val="1600"/>
              <a:buFont typeface="Roboto Slab"/>
              <a:buChar char="•"/>
            </a:pPr>
            <a:r>
              <a:rPr lang="en" sz="1600" b="1">
                <a:solidFill>
                  <a:schemeClr val="tx1"/>
                </a:solidFill>
                <a:latin typeface="Roboto Slab"/>
                <a:ea typeface="Roboto Slab"/>
                <a:cs typeface="Roboto Slab"/>
                <a:sym typeface="Roboto Slab"/>
              </a:rPr>
              <a:t>From a security point of view, the purpose of a log is to act as a red flag when something bad is happening</a:t>
            </a:r>
            <a:endParaRPr sz="1600" b="1">
              <a:solidFill>
                <a:schemeClr val="tx1"/>
              </a:solidFill>
              <a:latin typeface="Roboto Slab"/>
              <a:ea typeface="Roboto Slab"/>
              <a:cs typeface="Roboto Slab"/>
            </a:endParaRPr>
          </a:p>
          <a:p>
            <a:pPr marL="177800" lvl="0" indent="-177800" algn="just" rtl="0">
              <a:lnSpc>
                <a:spcPct val="90000"/>
              </a:lnSpc>
              <a:spcBef>
                <a:spcPts val="800"/>
              </a:spcBef>
              <a:spcAft>
                <a:spcPts val="0"/>
              </a:spcAft>
              <a:buClr>
                <a:schemeClr val="dk1"/>
              </a:buClr>
              <a:buSzPts val="1600"/>
              <a:buFont typeface="Roboto Slab"/>
              <a:buChar char="•"/>
            </a:pPr>
            <a:r>
              <a:rPr lang="en" sz="1600" b="1">
                <a:solidFill>
                  <a:schemeClr val="tx1"/>
                </a:solidFill>
                <a:latin typeface="Roboto Slab"/>
                <a:ea typeface="Roboto Slab"/>
                <a:cs typeface="Roboto Slab"/>
                <a:sym typeface="Roboto Slab"/>
              </a:rPr>
              <a:t>Reviewing logs regularly could help identify malicious attacks on  system</a:t>
            </a:r>
            <a:endParaRPr sz="1600" b="1">
              <a:solidFill>
                <a:schemeClr val="tx1"/>
              </a:solidFill>
              <a:latin typeface="Roboto Slab"/>
              <a:ea typeface="Roboto Slab"/>
              <a:cs typeface="Roboto Slab"/>
            </a:endParaRPr>
          </a:p>
          <a:p>
            <a:pPr marL="177800" lvl="0" indent="-177800" algn="just" rtl="0">
              <a:lnSpc>
                <a:spcPct val="90000"/>
              </a:lnSpc>
              <a:spcBef>
                <a:spcPts val="800"/>
              </a:spcBef>
              <a:spcAft>
                <a:spcPts val="0"/>
              </a:spcAft>
              <a:buClr>
                <a:schemeClr val="dk1"/>
              </a:buClr>
              <a:buSzPts val="1600"/>
              <a:buFont typeface="Roboto Slab"/>
              <a:buChar char="•"/>
            </a:pPr>
            <a:r>
              <a:rPr lang="en" sz="1600" b="1">
                <a:solidFill>
                  <a:schemeClr val="tx1"/>
                </a:solidFill>
                <a:latin typeface="Roboto Slab"/>
                <a:ea typeface="Roboto Slab"/>
                <a:cs typeface="Roboto Slab"/>
                <a:sym typeface="Roboto Slab"/>
              </a:rPr>
              <a:t>Given the large of amount of log data generated by systems, it is impractical to review all of these logs manually each day</a:t>
            </a:r>
            <a:endParaRPr sz="1600" b="1">
              <a:solidFill>
                <a:schemeClr val="tx1"/>
              </a:solidFill>
              <a:latin typeface="Roboto Slab"/>
              <a:ea typeface="Roboto Slab"/>
              <a:cs typeface="Roboto Slab"/>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1"/>
        <p:cNvGrpSpPr/>
        <p:nvPr/>
      </p:nvGrpSpPr>
      <p:grpSpPr>
        <a:xfrm>
          <a:off x="0" y="0"/>
          <a:ext cx="0" cy="0"/>
          <a:chOff x="0" y="0"/>
          <a:chExt cx="0" cy="0"/>
        </a:xfrm>
      </p:grpSpPr>
      <p:sp>
        <p:nvSpPr>
          <p:cNvPr id="1002" name="Google Shape;1002;p87"/>
          <p:cNvSpPr/>
          <p:nvPr/>
        </p:nvSpPr>
        <p:spPr>
          <a:xfrm>
            <a:off x="1144" y="0"/>
            <a:ext cx="9142856"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Slab"/>
              <a:ea typeface="Roboto Slab"/>
              <a:cs typeface="Roboto Slab"/>
              <a:sym typeface="Roboto Slab"/>
            </a:endParaRPr>
          </a:p>
        </p:txBody>
      </p:sp>
      <p:sp>
        <p:nvSpPr>
          <p:cNvPr id="1003" name="Google Shape;1003;p87"/>
          <p:cNvSpPr/>
          <p:nvPr/>
        </p:nvSpPr>
        <p:spPr>
          <a:xfrm rot="10800000" flipH="1">
            <a:off x="0" y="0"/>
            <a:ext cx="4767262" cy="5143500"/>
          </a:xfrm>
          <a:custGeom>
            <a:avLst/>
            <a:gdLst/>
            <a:ahLst/>
            <a:cxnLst/>
            <a:rect l="l" t="t" r="r" b="b"/>
            <a:pathLst>
              <a:path w="7539895" h="6858000" extrusionOk="0">
                <a:moveTo>
                  <a:pt x="7539895" y="6858000"/>
                </a:moveTo>
                <a:lnTo>
                  <a:pt x="0" y="6858000"/>
                </a:lnTo>
                <a:lnTo>
                  <a:pt x="0" y="0"/>
                </a:lnTo>
                <a:lnTo>
                  <a:pt x="4363741" y="0"/>
                </a:lnTo>
                <a:close/>
              </a:path>
            </a:pathLst>
          </a:custGeom>
          <a:solidFill>
            <a:schemeClr val="dk1">
              <a:alpha val="6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Slab"/>
              <a:ea typeface="Roboto Slab"/>
              <a:cs typeface="Roboto Slab"/>
              <a:sym typeface="Roboto Slab"/>
            </a:endParaRPr>
          </a:p>
        </p:txBody>
      </p:sp>
      <p:sp>
        <p:nvSpPr>
          <p:cNvPr id="1004" name="Google Shape;1004;p87"/>
          <p:cNvSpPr/>
          <p:nvPr/>
        </p:nvSpPr>
        <p:spPr>
          <a:xfrm rot="10800000" flipH="1">
            <a:off x="0" y="0"/>
            <a:ext cx="4484693" cy="5143500"/>
          </a:xfrm>
          <a:custGeom>
            <a:avLst/>
            <a:gdLst/>
            <a:ahLst/>
            <a:cxnLst/>
            <a:rect l="l" t="t" r="r" b="b"/>
            <a:pathLst>
              <a:path w="7092985" h="6858000" extrusionOk="0">
                <a:moveTo>
                  <a:pt x="7092985" y="6858000"/>
                </a:moveTo>
                <a:lnTo>
                  <a:pt x="0" y="6858000"/>
                </a:lnTo>
                <a:lnTo>
                  <a:pt x="0" y="0"/>
                </a:lnTo>
                <a:lnTo>
                  <a:pt x="3916831" y="0"/>
                </a:lnTo>
                <a:close/>
              </a:path>
            </a:pathLst>
          </a:cu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Slab"/>
              <a:ea typeface="Roboto Slab"/>
              <a:cs typeface="Roboto Slab"/>
              <a:sym typeface="Roboto Slab"/>
            </a:endParaRPr>
          </a:p>
        </p:txBody>
      </p:sp>
      <p:sp>
        <p:nvSpPr>
          <p:cNvPr id="1005" name="Google Shape;1005;p87"/>
          <p:cNvSpPr txBox="1">
            <a:spLocks noGrp="1"/>
          </p:cNvSpPr>
          <p:nvPr>
            <p:ph type="title"/>
          </p:nvPr>
        </p:nvSpPr>
        <p:spPr>
          <a:xfrm>
            <a:off x="628650" y="528066"/>
            <a:ext cx="2647465" cy="2235708"/>
          </a:xfrm>
          <a:prstGeom prst="rect">
            <a:avLst/>
          </a:prstGeom>
          <a:noFill/>
          <a:ln>
            <a:noFill/>
          </a:ln>
        </p:spPr>
        <p:txBody>
          <a:bodyPr spcFirstLastPara="1" wrap="square" lIns="68575" tIns="34275" rIns="68575" bIns="34275" anchor="ctr" anchorCtr="0">
            <a:normAutofit/>
          </a:bodyPr>
          <a:lstStyle/>
          <a:p>
            <a:pPr>
              <a:buSzPts val="3300"/>
            </a:pPr>
            <a:r>
              <a:rPr lang="en" b="1">
                <a:solidFill>
                  <a:schemeClr val="lt1"/>
                </a:solidFill>
                <a:latin typeface="Roboto Slab"/>
                <a:ea typeface="Roboto Slab"/>
                <a:cs typeface="Calibri Light"/>
                <a:sym typeface="Roboto Slab"/>
              </a:rPr>
              <a:t>Why </a:t>
            </a:r>
            <a:r>
              <a:rPr lang="en" b="1">
                <a:solidFill>
                  <a:schemeClr val="lt1"/>
                </a:solidFill>
                <a:latin typeface="Roboto Slab"/>
                <a:ea typeface="Roboto Slab"/>
                <a:sym typeface="Roboto Slab"/>
              </a:rPr>
              <a:t>we are proposing </a:t>
            </a:r>
            <a:r>
              <a:rPr lang="en" b="1">
                <a:solidFill>
                  <a:schemeClr val="lt1"/>
                </a:solidFill>
                <a:latin typeface="Roboto Slab"/>
                <a:ea typeface="Roboto Slab"/>
                <a:cs typeface="Calibri Light"/>
                <a:sym typeface="Roboto Slab"/>
              </a:rPr>
              <a:t>Deep Learning ?</a:t>
            </a:r>
            <a:endParaRPr lang="en" b="1">
              <a:solidFill>
                <a:schemeClr val="lt1"/>
              </a:solidFill>
              <a:latin typeface="Roboto Slab"/>
              <a:ea typeface="Roboto Slab"/>
              <a:cs typeface="Calibri Light"/>
            </a:endParaRPr>
          </a:p>
        </p:txBody>
      </p:sp>
      <p:sp>
        <p:nvSpPr>
          <p:cNvPr id="1006" name="Google Shape;1006;p87"/>
          <p:cNvSpPr txBox="1">
            <a:spLocks noGrp="1"/>
          </p:cNvSpPr>
          <p:nvPr>
            <p:ph type="body" idx="1"/>
          </p:nvPr>
        </p:nvSpPr>
        <p:spPr>
          <a:xfrm>
            <a:off x="4659308" y="528066"/>
            <a:ext cx="3851470" cy="3936492"/>
          </a:xfrm>
          <a:prstGeom prst="rect">
            <a:avLst/>
          </a:prstGeom>
          <a:noFill/>
          <a:ln>
            <a:noFill/>
          </a:ln>
        </p:spPr>
        <p:txBody>
          <a:bodyPr spcFirstLastPara="1" wrap="square" lIns="68575" tIns="34275" rIns="68575" bIns="34275" anchor="ctr" anchorCtr="0">
            <a:normAutofit/>
          </a:bodyPr>
          <a:lstStyle/>
          <a:p>
            <a:pPr marL="139700" indent="0" algn="just">
              <a:spcBef>
                <a:spcPts val="750"/>
              </a:spcBef>
              <a:buSzPts val="1600"/>
              <a:buNone/>
            </a:pPr>
            <a:r>
              <a:rPr lang="en-US" sz="1600" b="1">
                <a:solidFill>
                  <a:schemeClr val="accent1"/>
                </a:solidFill>
                <a:latin typeface="Roboto Slab"/>
                <a:ea typeface="Roboto Slab"/>
                <a:sym typeface="Roboto Slab"/>
              </a:rPr>
              <a:t>Drawbacks of ML</a:t>
            </a:r>
            <a:endParaRPr lang="en-US" sz="1600" b="1">
              <a:solidFill>
                <a:schemeClr val="accent1"/>
              </a:solidFill>
              <a:latin typeface="Roboto Slab"/>
              <a:ea typeface="Roboto Slab"/>
            </a:endParaRPr>
          </a:p>
          <a:p>
            <a:pPr marL="342900" indent="-342900" algn="just">
              <a:spcBef>
                <a:spcPts val="750"/>
              </a:spcBef>
              <a:buSzPts val="1600"/>
              <a:buFont typeface="Arial"/>
              <a:buChar char="•"/>
            </a:pPr>
            <a:r>
              <a:rPr lang="en-US" sz="1600" b="1">
                <a:latin typeface="Roboto Slab"/>
                <a:ea typeface="Roboto Slab"/>
                <a:sym typeface="Roboto Slab"/>
              </a:rPr>
              <a:t>Classical ML classifications have difficulties to work with a large amount of data due to its limited ability in feature learning.</a:t>
            </a:r>
            <a:endParaRPr lang="en-US" sz="1600" b="1">
              <a:latin typeface="Roboto Slab"/>
              <a:ea typeface="Roboto Slab"/>
            </a:endParaRPr>
          </a:p>
          <a:p>
            <a:pPr marL="342900" indent="-342900" algn="just">
              <a:spcBef>
                <a:spcPts val="750"/>
              </a:spcBef>
              <a:buSzPts val="1600"/>
              <a:buFont typeface="Arial"/>
              <a:buChar char="•"/>
            </a:pPr>
            <a:r>
              <a:rPr lang="en-US" sz="1600" b="1">
                <a:latin typeface="Roboto Slab"/>
                <a:ea typeface="Roboto Slab"/>
                <a:sym typeface="Roboto Slab"/>
              </a:rPr>
              <a:t>The false alarm is significantly high when the amount of data becomes extremely large</a:t>
            </a:r>
            <a:endParaRPr lang="en-US" sz="1600" b="1">
              <a:latin typeface="Roboto Slab"/>
              <a:ea typeface="Roboto Slab"/>
            </a:endParaRPr>
          </a:p>
          <a:p>
            <a:pPr marL="0" indent="0" algn="just">
              <a:spcBef>
                <a:spcPts val="750"/>
              </a:spcBef>
              <a:buSzPts val="1600"/>
              <a:buNone/>
            </a:pPr>
            <a:r>
              <a:rPr lang="en-US" sz="1600" b="1">
                <a:solidFill>
                  <a:schemeClr val="accent1"/>
                </a:solidFill>
                <a:latin typeface="Roboto Slab"/>
                <a:ea typeface="Roboto Slab"/>
              </a:rPr>
              <a:t>Advantages of DL</a:t>
            </a:r>
          </a:p>
          <a:p>
            <a:pPr marL="342900" indent="-342900" algn="just">
              <a:spcBef>
                <a:spcPts val="750"/>
              </a:spcBef>
              <a:buSzPts val="1600"/>
            </a:pPr>
            <a:r>
              <a:rPr lang="en-US" sz="1600" b="1">
                <a:latin typeface="Roboto Slab"/>
                <a:ea typeface="Roboto Slab"/>
              </a:rPr>
              <a:t>With deep learning, feature extraction and modeling steps are automatically performed after data training while machine learning requires data manually extracting and creating features.</a:t>
            </a:r>
          </a:p>
        </p:txBody>
      </p:sp>
    </p:spTree>
    <p:extLst>
      <p:ext uri="{BB962C8B-B14F-4D97-AF65-F5344CB8AC3E}">
        <p14:creationId xmlns:p14="http://schemas.microsoft.com/office/powerpoint/2010/main" val="264874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1"/>
        <p:cNvGrpSpPr/>
        <p:nvPr/>
      </p:nvGrpSpPr>
      <p:grpSpPr>
        <a:xfrm>
          <a:off x="0" y="0"/>
          <a:ext cx="0" cy="0"/>
          <a:chOff x="0" y="0"/>
          <a:chExt cx="0" cy="0"/>
        </a:xfrm>
      </p:grpSpPr>
      <p:sp>
        <p:nvSpPr>
          <p:cNvPr id="1002" name="Google Shape;1002;p87"/>
          <p:cNvSpPr/>
          <p:nvPr/>
        </p:nvSpPr>
        <p:spPr>
          <a:xfrm>
            <a:off x="1144" y="0"/>
            <a:ext cx="9142856"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Slab"/>
              <a:ea typeface="Roboto Slab"/>
              <a:cs typeface="Roboto Slab"/>
              <a:sym typeface="Roboto Slab"/>
            </a:endParaRPr>
          </a:p>
        </p:txBody>
      </p:sp>
      <p:sp>
        <p:nvSpPr>
          <p:cNvPr id="1003" name="Google Shape;1003;p87"/>
          <p:cNvSpPr/>
          <p:nvPr/>
        </p:nvSpPr>
        <p:spPr>
          <a:xfrm rot="10800000" flipH="1">
            <a:off x="0" y="0"/>
            <a:ext cx="4767262" cy="5143500"/>
          </a:xfrm>
          <a:custGeom>
            <a:avLst/>
            <a:gdLst/>
            <a:ahLst/>
            <a:cxnLst/>
            <a:rect l="l" t="t" r="r" b="b"/>
            <a:pathLst>
              <a:path w="7539895" h="6858000" extrusionOk="0">
                <a:moveTo>
                  <a:pt x="7539895" y="6858000"/>
                </a:moveTo>
                <a:lnTo>
                  <a:pt x="0" y="6858000"/>
                </a:lnTo>
                <a:lnTo>
                  <a:pt x="0" y="0"/>
                </a:lnTo>
                <a:lnTo>
                  <a:pt x="4363741" y="0"/>
                </a:lnTo>
                <a:close/>
              </a:path>
            </a:pathLst>
          </a:custGeom>
          <a:solidFill>
            <a:schemeClr val="dk1">
              <a:alpha val="6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Slab"/>
              <a:ea typeface="Roboto Slab"/>
              <a:cs typeface="Roboto Slab"/>
              <a:sym typeface="Roboto Slab"/>
            </a:endParaRPr>
          </a:p>
        </p:txBody>
      </p:sp>
      <p:sp>
        <p:nvSpPr>
          <p:cNvPr id="1004" name="Google Shape;1004;p87"/>
          <p:cNvSpPr/>
          <p:nvPr/>
        </p:nvSpPr>
        <p:spPr>
          <a:xfrm rot="10800000" flipH="1">
            <a:off x="0" y="0"/>
            <a:ext cx="4484693" cy="5143500"/>
          </a:xfrm>
          <a:custGeom>
            <a:avLst/>
            <a:gdLst/>
            <a:ahLst/>
            <a:cxnLst/>
            <a:rect l="l" t="t" r="r" b="b"/>
            <a:pathLst>
              <a:path w="7092985" h="6858000" extrusionOk="0">
                <a:moveTo>
                  <a:pt x="7092985" y="6858000"/>
                </a:moveTo>
                <a:lnTo>
                  <a:pt x="0" y="6858000"/>
                </a:lnTo>
                <a:lnTo>
                  <a:pt x="0" y="0"/>
                </a:lnTo>
                <a:lnTo>
                  <a:pt x="3916831" y="0"/>
                </a:lnTo>
                <a:close/>
              </a:path>
            </a:pathLst>
          </a:cu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Slab"/>
              <a:ea typeface="Roboto Slab"/>
              <a:cs typeface="Roboto Slab"/>
              <a:sym typeface="Roboto Slab"/>
            </a:endParaRPr>
          </a:p>
        </p:txBody>
      </p:sp>
      <p:sp>
        <p:nvSpPr>
          <p:cNvPr id="1005" name="Google Shape;1005;p87"/>
          <p:cNvSpPr txBox="1">
            <a:spLocks noGrp="1"/>
          </p:cNvSpPr>
          <p:nvPr>
            <p:ph type="title"/>
          </p:nvPr>
        </p:nvSpPr>
        <p:spPr>
          <a:xfrm>
            <a:off x="229678" y="635896"/>
            <a:ext cx="2917040" cy="2623896"/>
          </a:xfrm>
          <a:prstGeom prst="rect">
            <a:avLst/>
          </a:prstGeom>
          <a:noFill/>
          <a:ln>
            <a:noFill/>
          </a:ln>
        </p:spPr>
        <p:txBody>
          <a:bodyPr spcFirstLastPara="1" wrap="square" lIns="68575" tIns="34275" rIns="68575" bIns="34275" anchor="ctr" anchorCtr="0">
            <a:normAutofit/>
          </a:bodyPr>
          <a:lstStyle/>
          <a:p>
            <a:pPr>
              <a:buSzPts val="3300"/>
            </a:pPr>
            <a:r>
              <a:rPr lang="en" b="1">
                <a:solidFill>
                  <a:schemeClr val="lt1"/>
                </a:solidFill>
                <a:latin typeface="Roboto Slab"/>
                <a:ea typeface="Roboto Slab"/>
                <a:cs typeface="Calibri Light"/>
                <a:sym typeface="Roboto Slab"/>
              </a:rPr>
              <a:t>Why </a:t>
            </a:r>
            <a:r>
              <a:rPr lang="en" b="1">
                <a:solidFill>
                  <a:schemeClr val="lt1"/>
                </a:solidFill>
                <a:latin typeface="Roboto Slab"/>
                <a:ea typeface="Roboto Slab"/>
                <a:sym typeface="Roboto Slab"/>
              </a:rPr>
              <a:t>we are proposing </a:t>
            </a:r>
            <a:r>
              <a:rPr lang="en" b="1">
                <a:solidFill>
                  <a:schemeClr val="lt1"/>
                </a:solidFill>
                <a:latin typeface="Roboto Slab"/>
                <a:ea typeface="Roboto Slab"/>
                <a:cs typeface="Calibri Light"/>
                <a:sym typeface="Roboto Slab"/>
              </a:rPr>
              <a:t>Ensembeling Approach?</a:t>
            </a:r>
            <a:endParaRPr lang="en" b="1">
              <a:solidFill>
                <a:schemeClr val="lt1"/>
              </a:solidFill>
              <a:latin typeface="Roboto Slab"/>
              <a:ea typeface="Roboto Slab"/>
              <a:cs typeface="Calibri Light"/>
            </a:endParaRPr>
          </a:p>
        </p:txBody>
      </p:sp>
      <p:sp>
        <p:nvSpPr>
          <p:cNvPr id="1006" name="Google Shape;1006;p87"/>
          <p:cNvSpPr txBox="1">
            <a:spLocks noGrp="1"/>
          </p:cNvSpPr>
          <p:nvPr>
            <p:ph type="body" idx="1"/>
          </p:nvPr>
        </p:nvSpPr>
        <p:spPr>
          <a:xfrm>
            <a:off x="4659308" y="528066"/>
            <a:ext cx="3840687" cy="4303114"/>
          </a:xfrm>
          <a:prstGeom prst="rect">
            <a:avLst/>
          </a:prstGeom>
          <a:noFill/>
          <a:ln>
            <a:noFill/>
          </a:ln>
        </p:spPr>
        <p:txBody>
          <a:bodyPr spcFirstLastPara="1" wrap="square" lIns="68575" tIns="34275" rIns="68575" bIns="34275" anchor="ctr" anchorCtr="0">
            <a:normAutofit fontScale="92500" lnSpcReduction="10000"/>
          </a:bodyPr>
          <a:lstStyle/>
          <a:p>
            <a:pPr marL="139700" indent="0" algn="just">
              <a:spcBef>
                <a:spcPts val="750"/>
              </a:spcBef>
              <a:buSzPts val="1600"/>
              <a:buNone/>
            </a:pPr>
            <a:r>
              <a:rPr lang="en-US" sz="1600" b="1">
                <a:solidFill>
                  <a:schemeClr val="accent1"/>
                </a:solidFill>
                <a:latin typeface="Roboto Slab"/>
                <a:ea typeface="Roboto Slab"/>
                <a:sym typeface="Roboto Slab"/>
              </a:rPr>
              <a:t>Background</a:t>
            </a:r>
            <a:endParaRPr lang="en-US" sz="1600" b="1">
              <a:solidFill>
                <a:schemeClr val="accent1"/>
              </a:solidFill>
              <a:latin typeface="Roboto Slab"/>
              <a:ea typeface="Roboto Slab"/>
            </a:endParaRPr>
          </a:p>
          <a:p>
            <a:pPr marL="342900" indent="-342900" algn="just">
              <a:spcBef>
                <a:spcPts val="750"/>
              </a:spcBef>
              <a:buSzPts val="1600"/>
            </a:pPr>
            <a:r>
              <a:rPr lang="en-US" sz="1600" b="1">
                <a:latin typeface="Roboto Slab"/>
                <a:ea typeface="Roboto Slab"/>
              </a:rPr>
              <a:t>Each time a neural network model is trained, it may learn a slightly (or dramatically) different version of the mapping function from inputs to outputs, that in turn will have different performance on the training and holdout datasets. which can be frustrating when preparing a final model for making predictions.</a:t>
            </a:r>
          </a:p>
          <a:p>
            <a:pPr marL="0" indent="0" algn="just">
              <a:spcBef>
                <a:spcPts val="750"/>
              </a:spcBef>
              <a:buSzPts val="1600"/>
              <a:buNone/>
            </a:pPr>
            <a:r>
              <a:rPr lang="en-US" sz="1600" b="1">
                <a:latin typeface="Roboto Slab"/>
                <a:ea typeface="Roboto Slab"/>
              </a:rPr>
              <a:t>   </a:t>
            </a:r>
            <a:r>
              <a:rPr lang="en-US" sz="1600" b="1">
                <a:solidFill>
                  <a:schemeClr val="accent1"/>
                </a:solidFill>
                <a:latin typeface="Roboto Slab"/>
                <a:ea typeface="Roboto Slab"/>
              </a:rPr>
              <a:t>Advantages</a:t>
            </a:r>
          </a:p>
          <a:p>
            <a:pPr marL="342900" indent="-342900" algn="just">
              <a:spcBef>
                <a:spcPts val="750"/>
              </a:spcBef>
              <a:buSzPts val="1600"/>
            </a:pPr>
            <a:r>
              <a:rPr lang="en-US" sz="1600" b="1">
                <a:latin typeface="Roboto Slab"/>
                <a:ea typeface="Roboto Slab"/>
              </a:rPr>
              <a:t>Ensemble learning combines the predictions from multiple neural network models to reduce the variance of predictions and reduce generalization error. </a:t>
            </a:r>
          </a:p>
          <a:p>
            <a:pPr marL="342900" indent="-342900" algn="just">
              <a:spcBef>
                <a:spcPts val="750"/>
              </a:spcBef>
              <a:buSzPts val="1600"/>
            </a:pPr>
            <a:r>
              <a:rPr lang="en-US" sz="1600" b="1">
                <a:latin typeface="Roboto Slab"/>
                <a:ea typeface="Roboto Slab"/>
              </a:rPr>
              <a:t>The idea is to combine the predictions from multiple good but different models.</a:t>
            </a:r>
          </a:p>
        </p:txBody>
      </p:sp>
    </p:spTree>
    <p:extLst>
      <p:ext uri="{BB962C8B-B14F-4D97-AF65-F5344CB8AC3E}">
        <p14:creationId xmlns:p14="http://schemas.microsoft.com/office/powerpoint/2010/main" val="878680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1"/>
        <p:cNvGrpSpPr/>
        <p:nvPr/>
      </p:nvGrpSpPr>
      <p:grpSpPr>
        <a:xfrm>
          <a:off x="0" y="0"/>
          <a:ext cx="0" cy="0"/>
          <a:chOff x="0" y="0"/>
          <a:chExt cx="0" cy="0"/>
        </a:xfrm>
      </p:grpSpPr>
      <p:sp>
        <p:nvSpPr>
          <p:cNvPr id="1002" name="Google Shape;1002;p87"/>
          <p:cNvSpPr/>
          <p:nvPr/>
        </p:nvSpPr>
        <p:spPr>
          <a:xfrm>
            <a:off x="1144" y="0"/>
            <a:ext cx="9142856"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Slab"/>
              <a:ea typeface="Roboto Slab"/>
              <a:cs typeface="Roboto Slab"/>
              <a:sym typeface="Roboto Slab"/>
            </a:endParaRPr>
          </a:p>
        </p:txBody>
      </p:sp>
      <p:sp>
        <p:nvSpPr>
          <p:cNvPr id="1003" name="Google Shape;1003;p87"/>
          <p:cNvSpPr/>
          <p:nvPr/>
        </p:nvSpPr>
        <p:spPr>
          <a:xfrm rot="10800000" flipH="1">
            <a:off x="0" y="0"/>
            <a:ext cx="4767262" cy="5143500"/>
          </a:xfrm>
          <a:custGeom>
            <a:avLst/>
            <a:gdLst/>
            <a:ahLst/>
            <a:cxnLst/>
            <a:rect l="l" t="t" r="r" b="b"/>
            <a:pathLst>
              <a:path w="7539895" h="6858000" extrusionOk="0">
                <a:moveTo>
                  <a:pt x="7539895" y="6858000"/>
                </a:moveTo>
                <a:lnTo>
                  <a:pt x="0" y="6858000"/>
                </a:lnTo>
                <a:lnTo>
                  <a:pt x="0" y="0"/>
                </a:lnTo>
                <a:lnTo>
                  <a:pt x="4363741" y="0"/>
                </a:lnTo>
                <a:close/>
              </a:path>
            </a:pathLst>
          </a:custGeom>
          <a:solidFill>
            <a:schemeClr val="dk1">
              <a:alpha val="6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Slab"/>
              <a:ea typeface="Roboto Slab"/>
              <a:cs typeface="Roboto Slab"/>
              <a:sym typeface="Roboto Slab"/>
            </a:endParaRPr>
          </a:p>
        </p:txBody>
      </p:sp>
      <p:sp>
        <p:nvSpPr>
          <p:cNvPr id="1004" name="Google Shape;1004;p87"/>
          <p:cNvSpPr/>
          <p:nvPr/>
        </p:nvSpPr>
        <p:spPr>
          <a:xfrm rot="10800000" flipH="1">
            <a:off x="0" y="0"/>
            <a:ext cx="4484693" cy="5143500"/>
          </a:xfrm>
          <a:custGeom>
            <a:avLst/>
            <a:gdLst/>
            <a:ahLst/>
            <a:cxnLst/>
            <a:rect l="l" t="t" r="r" b="b"/>
            <a:pathLst>
              <a:path w="7092985" h="6858000" extrusionOk="0">
                <a:moveTo>
                  <a:pt x="7092985" y="6858000"/>
                </a:moveTo>
                <a:lnTo>
                  <a:pt x="0" y="6858000"/>
                </a:lnTo>
                <a:lnTo>
                  <a:pt x="0" y="0"/>
                </a:lnTo>
                <a:lnTo>
                  <a:pt x="3916831" y="0"/>
                </a:lnTo>
                <a:close/>
              </a:path>
            </a:pathLst>
          </a:cu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Slab"/>
              <a:ea typeface="Roboto Slab"/>
              <a:cs typeface="Roboto Slab"/>
              <a:sym typeface="Roboto Slab"/>
            </a:endParaRPr>
          </a:p>
        </p:txBody>
      </p:sp>
      <p:sp>
        <p:nvSpPr>
          <p:cNvPr id="1005" name="Google Shape;1005;p87"/>
          <p:cNvSpPr txBox="1">
            <a:spLocks noGrp="1"/>
          </p:cNvSpPr>
          <p:nvPr>
            <p:ph type="title"/>
          </p:nvPr>
        </p:nvSpPr>
        <p:spPr>
          <a:xfrm>
            <a:off x="229678" y="635896"/>
            <a:ext cx="2970955" cy="2613113"/>
          </a:xfrm>
          <a:prstGeom prst="rect">
            <a:avLst/>
          </a:prstGeom>
          <a:noFill/>
          <a:ln>
            <a:noFill/>
          </a:ln>
        </p:spPr>
        <p:txBody>
          <a:bodyPr spcFirstLastPara="1" wrap="square" lIns="68575" tIns="34275" rIns="68575" bIns="34275" anchor="ctr" anchorCtr="0">
            <a:normAutofit fontScale="90000"/>
          </a:bodyPr>
          <a:lstStyle/>
          <a:p>
            <a:pPr>
              <a:buSzPts val="3300"/>
            </a:pPr>
            <a:r>
              <a:rPr lang="en" b="1">
                <a:solidFill>
                  <a:schemeClr val="lt1"/>
                </a:solidFill>
                <a:latin typeface="Roboto Slab"/>
                <a:ea typeface="Roboto Slab"/>
                <a:cs typeface="Calibri Light"/>
                <a:sym typeface="Roboto Slab"/>
              </a:rPr>
              <a:t>Why </a:t>
            </a:r>
            <a:r>
              <a:rPr lang="en" b="1">
                <a:solidFill>
                  <a:schemeClr val="lt1"/>
                </a:solidFill>
                <a:latin typeface="Roboto Slab"/>
                <a:ea typeface="Roboto Slab"/>
                <a:sym typeface="Roboto Slab"/>
              </a:rPr>
              <a:t>we are proposing </a:t>
            </a:r>
            <a:r>
              <a:rPr lang="en" b="1">
                <a:solidFill>
                  <a:schemeClr val="lt1"/>
                </a:solidFill>
                <a:latin typeface="Roboto Slab"/>
                <a:ea typeface="Roboto Slab"/>
                <a:cs typeface="Calibri Light"/>
                <a:sym typeface="Roboto Slab"/>
              </a:rPr>
              <a:t>Attention Model in Deep Learning?</a:t>
            </a:r>
            <a:endParaRPr lang="en" b="1">
              <a:solidFill>
                <a:schemeClr val="lt1"/>
              </a:solidFill>
              <a:latin typeface="Roboto Slab"/>
              <a:ea typeface="Roboto Slab"/>
              <a:cs typeface="Calibri Light"/>
            </a:endParaRPr>
          </a:p>
        </p:txBody>
      </p:sp>
      <p:sp>
        <p:nvSpPr>
          <p:cNvPr id="1006" name="Google Shape;1006;p87"/>
          <p:cNvSpPr txBox="1">
            <a:spLocks noGrp="1"/>
          </p:cNvSpPr>
          <p:nvPr>
            <p:ph type="body" idx="1"/>
          </p:nvPr>
        </p:nvSpPr>
        <p:spPr>
          <a:xfrm>
            <a:off x="4659308" y="528066"/>
            <a:ext cx="3840687" cy="4303114"/>
          </a:xfrm>
          <a:prstGeom prst="rect">
            <a:avLst/>
          </a:prstGeom>
          <a:noFill/>
          <a:ln>
            <a:noFill/>
          </a:ln>
        </p:spPr>
        <p:txBody>
          <a:bodyPr spcFirstLastPara="1" wrap="square" lIns="68575" tIns="34275" rIns="68575" bIns="34275" anchor="ctr" anchorCtr="0">
            <a:normAutofit fontScale="92500" lnSpcReduction="20000"/>
          </a:bodyPr>
          <a:lstStyle/>
          <a:p>
            <a:pPr marL="139700" indent="0" algn="just">
              <a:spcBef>
                <a:spcPts val="750"/>
              </a:spcBef>
              <a:buSzPts val="1600"/>
              <a:buNone/>
            </a:pPr>
            <a:r>
              <a:rPr lang="en-US" sz="1600" b="1">
                <a:solidFill>
                  <a:schemeClr val="accent1"/>
                </a:solidFill>
                <a:latin typeface="Roboto Slab"/>
                <a:ea typeface="Roboto Slab"/>
                <a:sym typeface="Roboto Slab"/>
              </a:rPr>
              <a:t>Background</a:t>
            </a:r>
            <a:endParaRPr lang="en-US" sz="1600" b="1">
              <a:solidFill>
                <a:schemeClr val="accent1"/>
              </a:solidFill>
              <a:latin typeface="Roboto Slab"/>
              <a:ea typeface="Roboto Slab"/>
            </a:endParaRPr>
          </a:p>
          <a:p>
            <a:pPr marL="342900" indent="-342900" algn="just">
              <a:spcBef>
                <a:spcPts val="750"/>
              </a:spcBef>
              <a:buSzPts val="1600"/>
            </a:pPr>
            <a:r>
              <a:rPr lang="en-US" sz="1600" b="1">
                <a:latin typeface="Roboto Slab"/>
                <a:ea typeface="Roboto Slab"/>
              </a:rPr>
              <a:t>RNNs cannot remember longer sentences and sequences due to the vanishing/exploding gradient problem</a:t>
            </a:r>
          </a:p>
          <a:p>
            <a:pPr marL="342900" indent="-342900" algn="just">
              <a:spcBef>
                <a:spcPts val="750"/>
              </a:spcBef>
              <a:buSzPts val="1600"/>
            </a:pPr>
            <a:r>
              <a:rPr lang="en-US" sz="1600" b="1">
                <a:latin typeface="Roboto Slab"/>
                <a:ea typeface="Roboto Slab"/>
              </a:rPr>
              <a:t>Also, LSTM becomes forgetful in specific cases.</a:t>
            </a:r>
          </a:p>
          <a:p>
            <a:pPr marL="342900" indent="-342900" algn="just">
              <a:spcBef>
                <a:spcPts val="750"/>
              </a:spcBef>
              <a:buSzPts val="1600"/>
            </a:pPr>
            <a:r>
              <a:rPr lang="en-US" sz="1600" b="1">
                <a:latin typeface="Roboto Slab"/>
                <a:ea typeface="Roboto Slab"/>
              </a:rPr>
              <a:t>Another problem is that there is no way to give more importance to some of the input words compared to others</a:t>
            </a:r>
          </a:p>
          <a:p>
            <a:pPr marL="0" indent="0" algn="just">
              <a:spcBef>
                <a:spcPts val="750"/>
              </a:spcBef>
              <a:buSzPts val="1600"/>
              <a:buNone/>
            </a:pPr>
            <a:r>
              <a:rPr lang="en-US" sz="1600" b="1">
                <a:latin typeface="Roboto Slab"/>
                <a:ea typeface="Roboto Slab"/>
              </a:rPr>
              <a:t>   </a:t>
            </a:r>
            <a:r>
              <a:rPr lang="en-US" sz="1600" b="1">
                <a:solidFill>
                  <a:schemeClr val="accent1"/>
                </a:solidFill>
                <a:latin typeface="Roboto Slab"/>
                <a:ea typeface="Roboto Slab"/>
              </a:rPr>
              <a:t>Advantages</a:t>
            </a:r>
          </a:p>
          <a:p>
            <a:pPr marL="342900" indent="-342900" algn="just">
              <a:spcBef>
                <a:spcPts val="750"/>
              </a:spcBef>
              <a:buSzPts val="1600"/>
            </a:pPr>
            <a:r>
              <a:rPr lang="en-US" sz="1600" b="1">
                <a:latin typeface="Roboto Slab"/>
                <a:ea typeface="Roboto Slab"/>
              </a:rPr>
              <a:t>Each time the model predicts an output word, it only uses parts of the input where the most relevant information is concentrated instead of the entire sequence. In simpler words</a:t>
            </a:r>
          </a:p>
          <a:p>
            <a:pPr marL="342900" indent="-342900" algn="just">
              <a:spcBef>
                <a:spcPts val="750"/>
              </a:spcBef>
              <a:buSzPts val="1600"/>
            </a:pPr>
            <a:r>
              <a:rPr lang="en-US" sz="1600" b="1">
                <a:latin typeface="Roboto Slab"/>
                <a:ea typeface="Roboto Slab"/>
              </a:rPr>
              <a:t>This helps the model to cope efficiently with long input sentences.</a:t>
            </a:r>
          </a:p>
        </p:txBody>
      </p:sp>
    </p:spTree>
    <p:extLst>
      <p:ext uri="{BB962C8B-B14F-4D97-AF65-F5344CB8AC3E}">
        <p14:creationId xmlns:p14="http://schemas.microsoft.com/office/powerpoint/2010/main" val="2831645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2"/>
        <p:cNvGrpSpPr/>
        <p:nvPr/>
      </p:nvGrpSpPr>
      <p:grpSpPr>
        <a:xfrm>
          <a:off x="0" y="0"/>
          <a:ext cx="0" cy="0"/>
          <a:chOff x="0" y="0"/>
          <a:chExt cx="0" cy="0"/>
        </a:xfrm>
      </p:grpSpPr>
      <p:sp>
        <p:nvSpPr>
          <p:cNvPr id="383" name="Google Shape;383;p64"/>
          <p:cNvSpPr/>
          <p:nvPr/>
        </p:nvSpPr>
        <p:spPr>
          <a:xfrm>
            <a:off x="2286" y="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84" name="Google Shape;384;p64"/>
          <p:cNvSpPr/>
          <p:nvPr/>
        </p:nvSpPr>
        <p:spPr>
          <a:xfrm>
            <a:off x="-1" y="0"/>
            <a:ext cx="4848446" cy="5143500"/>
          </a:xfrm>
          <a:prstGeom prst="rect">
            <a:avLst/>
          </a:prstGeom>
          <a:solidFill>
            <a:schemeClr val="dk1">
              <a:alpha val="80784"/>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85" name="Google Shape;385;p64"/>
          <p:cNvSpPr/>
          <p:nvPr/>
        </p:nvSpPr>
        <p:spPr>
          <a:xfrm>
            <a:off x="-1" y="0"/>
            <a:ext cx="3409753" cy="5143500"/>
          </a:xfrm>
          <a:custGeom>
            <a:avLst/>
            <a:gdLst/>
            <a:ahLst/>
            <a:cxnLst/>
            <a:rect l="l" t="t" r="r" b="b"/>
            <a:pathLst>
              <a:path w="4319042" h="6858000" extrusionOk="0">
                <a:moveTo>
                  <a:pt x="0" y="0"/>
                </a:moveTo>
                <a:lnTo>
                  <a:pt x="1142888" y="0"/>
                </a:lnTo>
                <a:lnTo>
                  <a:pt x="4319042" y="6858000"/>
                </a:lnTo>
                <a:lnTo>
                  <a:pt x="0" y="6858000"/>
                </a:lnTo>
                <a:close/>
              </a:path>
            </a:pathLst>
          </a:custGeom>
          <a:solidFill>
            <a:schemeClr val="dk1">
              <a:alpha val="34901"/>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86" name="Google Shape;386;p64"/>
          <p:cNvSpPr txBox="1">
            <a:spLocks noGrp="1"/>
          </p:cNvSpPr>
          <p:nvPr>
            <p:ph type="title"/>
          </p:nvPr>
        </p:nvSpPr>
        <p:spPr>
          <a:xfrm>
            <a:off x="603504" y="480197"/>
            <a:ext cx="3915950" cy="1008731"/>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3000"/>
              <a:buFont typeface="Calibri"/>
              <a:buNone/>
            </a:pPr>
            <a:r>
              <a:rPr lang="en" sz="2400" b="1">
                <a:latin typeface="Roboto Slab"/>
                <a:ea typeface="Roboto Slab"/>
                <a:cs typeface="Roboto Slab"/>
                <a:sym typeface="Roboto Slab"/>
              </a:rPr>
              <a:t>Introduction</a:t>
            </a:r>
            <a:endParaRPr sz="2400">
              <a:latin typeface="Roboto Slab"/>
              <a:ea typeface="Roboto Slab"/>
              <a:cs typeface="Roboto Slab"/>
              <a:sym typeface="Roboto Slab"/>
            </a:endParaRPr>
          </a:p>
        </p:txBody>
      </p:sp>
      <p:sp>
        <p:nvSpPr>
          <p:cNvPr id="387" name="Google Shape;387;p64"/>
          <p:cNvSpPr txBox="1">
            <a:spLocks noGrp="1"/>
          </p:cNvSpPr>
          <p:nvPr>
            <p:ph type="body" idx="1"/>
          </p:nvPr>
        </p:nvSpPr>
        <p:spPr>
          <a:xfrm>
            <a:off x="603504" y="1591322"/>
            <a:ext cx="3926618" cy="2829757"/>
          </a:xfrm>
          <a:prstGeom prst="rect">
            <a:avLst/>
          </a:prstGeom>
          <a:noFill/>
          <a:ln>
            <a:noFill/>
          </a:ln>
        </p:spPr>
        <p:txBody>
          <a:bodyPr spcFirstLastPara="1" wrap="square" lIns="68575" tIns="34275" rIns="68575" bIns="34275" anchor="t" anchorCtr="0">
            <a:normAutofit/>
          </a:bodyPr>
          <a:lstStyle/>
          <a:p>
            <a:pPr marL="177800" lvl="0" indent="-177800" algn="l" rtl="0">
              <a:lnSpc>
                <a:spcPct val="90000"/>
              </a:lnSpc>
              <a:spcBef>
                <a:spcPts val="800"/>
              </a:spcBef>
              <a:spcAft>
                <a:spcPts val="0"/>
              </a:spcAft>
              <a:buClr>
                <a:schemeClr val="lt1"/>
              </a:buClr>
              <a:buSzPts val="1600"/>
              <a:buChar char="•"/>
            </a:pPr>
            <a:r>
              <a:rPr lang="en" sz="1600">
                <a:latin typeface="Roboto Slab"/>
                <a:ea typeface="Roboto Slab"/>
                <a:cs typeface="Roboto Slab"/>
                <a:sym typeface="Roboto Slab"/>
              </a:rPr>
              <a:t>According to the Cloudflare's 2022 Q2 DDoS threat landscape report </a:t>
            </a:r>
            <a:r>
              <a:rPr lang="en" sz="1600" b="1">
                <a:solidFill>
                  <a:srgbClr val="FF0000"/>
                </a:solidFill>
                <a:latin typeface="Roboto Slab"/>
                <a:ea typeface="Roboto Slab"/>
                <a:cs typeface="Roboto Slab"/>
                <a:sym typeface="Roboto Slab"/>
              </a:rPr>
              <a:t>DDoS attacks are on the rise</a:t>
            </a:r>
            <a:br>
              <a:rPr lang="en" sz="1600" b="1">
                <a:solidFill>
                  <a:srgbClr val="FF0000"/>
                </a:solidFill>
                <a:latin typeface="Roboto Slab"/>
                <a:ea typeface="Roboto Slab"/>
                <a:cs typeface="Roboto Slab"/>
                <a:sym typeface="Roboto Slab"/>
              </a:rPr>
            </a:br>
            <a:endParaRPr sz="1600">
              <a:latin typeface="Roboto Slab"/>
              <a:ea typeface="Roboto Slab"/>
              <a:cs typeface="Roboto Slab"/>
              <a:sym typeface="Roboto Slab"/>
            </a:endParaRPr>
          </a:p>
          <a:p>
            <a:pPr marL="177800" lvl="0" indent="-177800" algn="l" rtl="0">
              <a:lnSpc>
                <a:spcPct val="90000"/>
              </a:lnSpc>
              <a:spcBef>
                <a:spcPts val="800"/>
              </a:spcBef>
              <a:spcAft>
                <a:spcPts val="0"/>
              </a:spcAft>
              <a:buClr>
                <a:schemeClr val="lt1"/>
              </a:buClr>
              <a:buSzPts val="1600"/>
              <a:buChar char="•"/>
            </a:pPr>
            <a:r>
              <a:rPr lang="en" sz="1600">
                <a:latin typeface="Roboto Slab"/>
                <a:ea typeface="Roboto Slab"/>
                <a:cs typeface="Roboto Slab"/>
                <a:sym typeface="Roboto Slab"/>
              </a:rPr>
              <a:t>Ransom DDoS attacks reached an all-time high in June 2022,the Ukraine-Russia war provoked new attacks against broadcast media and banking companies and both application-layer and network-layer attacks rose by </a:t>
            </a:r>
            <a:r>
              <a:rPr lang="en" sz="1600" b="1">
                <a:solidFill>
                  <a:srgbClr val="FF0000"/>
                </a:solidFill>
                <a:latin typeface="Roboto Slab"/>
                <a:ea typeface="Roboto Slab"/>
                <a:cs typeface="Roboto Slab"/>
                <a:sym typeface="Roboto Slab"/>
              </a:rPr>
              <a:t>over 70% since 2021</a:t>
            </a:r>
            <a:endParaRPr sz="1600">
              <a:latin typeface="Roboto Slab"/>
              <a:ea typeface="Roboto Slab"/>
              <a:cs typeface="Roboto Slab"/>
              <a:sym typeface="Roboto Slab"/>
            </a:endParaRPr>
          </a:p>
        </p:txBody>
      </p:sp>
      <p:pic>
        <p:nvPicPr>
          <p:cNvPr id="388" name="Google Shape;388;p64"/>
          <p:cNvPicPr preferRelativeResize="0"/>
          <p:nvPr/>
        </p:nvPicPr>
        <p:blipFill rotWithShape="1">
          <a:blip r:embed="rId3">
            <a:alphaModFix/>
          </a:blip>
          <a:srcRect/>
          <a:stretch/>
        </p:blipFill>
        <p:spPr>
          <a:xfrm>
            <a:off x="4848445" y="312916"/>
            <a:ext cx="4293268" cy="2146634"/>
          </a:xfrm>
          <a:prstGeom prst="rect">
            <a:avLst/>
          </a:prstGeom>
          <a:noFill/>
          <a:ln>
            <a:noFill/>
          </a:ln>
        </p:spPr>
      </p:pic>
      <p:pic>
        <p:nvPicPr>
          <p:cNvPr id="389" name="Google Shape;389;p64"/>
          <p:cNvPicPr preferRelativeResize="0"/>
          <p:nvPr/>
        </p:nvPicPr>
        <p:blipFill rotWithShape="1">
          <a:blip r:embed="rId4">
            <a:alphaModFix/>
          </a:blip>
          <a:srcRect/>
          <a:stretch/>
        </p:blipFill>
        <p:spPr>
          <a:xfrm>
            <a:off x="4848445" y="2772467"/>
            <a:ext cx="4293268" cy="214663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FAE6E8-1D9E-4905-AAFE-978D33182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28FAC-C0DB-5CB1-0F89-97800D5F32B2}"/>
              </a:ext>
            </a:extLst>
          </p:cNvPr>
          <p:cNvSpPr>
            <a:spLocks noGrp="1"/>
          </p:cNvSpPr>
          <p:nvPr>
            <p:ph type="title"/>
          </p:nvPr>
        </p:nvSpPr>
        <p:spPr>
          <a:xfrm>
            <a:off x="623487" y="1016114"/>
            <a:ext cx="7771149" cy="2008772"/>
          </a:xfrm>
        </p:spPr>
        <p:txBody>
          <a:bodyPr vert="horz" lIns="91440" tIns="45720" rIns="91440" bIns="45720" rtlCol="0" anchor="b">
            <a:normAutofit/>
          </a:bodyPr>
          <a:lstStyle/>
          <a:p>
            <a:pPr defTabSz="914400"/>
            <a:r>
              <a:rPr lang="en-US" sz="5400" b="1">
                <a:solidFill>
                  <a:schemeClr val="bg1"/>
                </a:solidFill>
              </a:rPr>
              <a:t>Progress we have done</a:t>
            </a:r>
            <a:endParaRPr lang="en-US" sz="5400" b="1" kern="1200">
              <a:solidFill>
                <a:schemeClr val="bg1"/>
              </a:solidFill>
              <a:latin typeface="+mj-lt"/>
              <a:ea typeface="+mj-ea"/>
              <a:cs typeface="+mj-cs"/>
            </a:endParaRPr>
          </a:p>
        </p:txBody>
      </p:sp>
      <p:grpSp>
        <p:nvGrpSpPr>
          <p:cNvPr id="15" name="Group 14">
            <a:extLst>
              <a:ext uri="{FF2B5EF4-FFF2-40B4-BE49-F238E27FC236}">
                <a16:creationId xmlns:a16="http://schemas.microsoft.com/office/drawing/2014/main" id="{5F9D1CBF-A219-4C01-85A0-9DF6151EE2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09261" y="0"/>
            <a:ext cx="534739" cy="5143500"/>
            <a:chOff x="11479015" y="0"/>
            <a:chExt cx="712985" cy="6858000"/>
          </a:xfrm>
          <a:effectLst>
            <a:outerShdw blurRad="381000" dist="152400" dir="10800000" algn="ctr" rotWithShape="0">
              <a:schemeClr val="bg1">
                <a:alpha val="10000"/>
              </a:schemeClr>
            </a:outerShdw>
          </a:effectLst>
        </p:grpSpPr>
        <p:sp>
          <p:nvSpPr>
            <p:cNvPr id="16" name="Freeform: Shape 15">
              <a:extLst>
                <a:ext uri="{FF2B5EF4-FFF2-40B4-BE49-F238E27FC236}">
                  <a16:creationId xmlns:a16="http://schemas.microsoft.com/office/drawing/2014/main" id="{D9FC63AB-02B8-4DDD-8778-397188A37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C0AB7ED-D983-4149-A166-B31B71163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48147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88"/>
          <p:cNvSpPr txBox="1">
            <a:spLocks noGrp="1"/>
          </p:cNvSpPr>
          <p:nvPr>
            <p:ph type="title"/>
          </p:nvPr>
        </p:nvSpPr>
        <p:spPr>
          <a:xfrm>
            <a:off x="111000" y="124263"/>
            <a:ext cx="7038900" cy="490500"/>
          </a:xfrm>
          <a:prstGeom prst="rect">
            <a:avLst/>
          </a:prstGeom>
          <a:noFill/>
          <a:ln>
            <a:noFill/>
          </a:ln>
        </p:spPr>
        <p:txBody>
          <a:bodyPr spcFirstLastPara="1" wrap="square" lIns="91425" tIns="91425" rIns="91425" bIns="91425" anchor="t" anchorCtr="0">
            <a:noAutofit/>
          </a:bodyPr>
          <a:lstStyle/>
          <a:p>
            <a:r>
              <a:rPr lang="en" b="1">
                <a:solidFill>
                  <a:schemeClr val="bg1"/>
                </a:solidFill>
                <a:latin typeface="Calibri"/>
                <a:ea typeface="Roboto Slab"/>
                <a:cs typeface="Calibri"/>
                <a:sym typeface="Roboto Slab"/>
              </a:rPr>
              <a:t>Progress using Machine Learning Approach (so far)</a:t>
            </a:r>
            <a:endParaRPr lang="en-US">
              <a:solidFill>
                <a:schemeClr val="bg1"/>
              </a:solidFill>
              <a:ea typeface="Roboto Slab"/>
              <a:cs typeface="Roboto Slab"/>
            </a:endParaRPr>
          </a:p>
        </p:txBody>
      </p:sp>
      <p:sp>
        <p:nvSpPr>
          <p:cNvPr id="1012" name="Google Shape;1012;p88"/>
          <p:cNvSpPr/>
          <p:nvPr/>
        </p:nvSpPr>
        <p:spPr>
          <a:xfrm>
            <a:off x="3699150" y="710300"/>
            <a:ext cx="2402400" cy="46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400">
                <a:solidFill>
                  <a:srgbClr val="000000"/>
                </a:solidFill>
                <a:latin typeface="Roboto Slab"/>
                <a:ea typeface="Roboto Slab"/>
                <a:cs typeface="Roboto Slab"/>
                <a:sym typeface="Roboto Slab"/>
              </a:rPr>
              <a:t>Dataset Chosen</a:t>
            </a:r>
            <a:endParaRPr sz="1400">
              <a:solidFill>
                <a:srgbClr val="000000"/>
              </a:solidFill>
              <a:latin typeface="Roboto Slab"/>
              <a:ea typeface="Roboto Slab"/>
              <a:cs typeface="Roboto Slab"/>
              <a:sym typeface="Roboto Slab"/>
            </a:endParaRPr>
          </a:p>
        </p:txBody>
      </p:sp>
      <p:sp>
        <p:nvSpPr>
          <p:cNvPr id="1013" name="Google Shape;1013;p88"/>
          <p:cNvSpPr txBox="1"/>
          <p:nvPr/>
        </p:nvSpPr>
        <p:spPr>
          <a:xfrm>
            <a:off x="6402600" y="525801"/>
            <a:ext cx="2630400" cy="6465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800" b="1">
                <a:solidFill>
                  <a:srgbClr val="FFFFFF"/>
                </a:solidFill>
                <a:latin typeface="Roboto Slab"/>
                <a:ea typeface="Roboto Slab"/>
                <a:cs typeface="Roboto Slab"/>
                <a:sym typeface="Roboto Slab"/>
              </a:rPr>
              <a:t>CICDDoS-2018</a:t>
            </a:r>
            <a:br>
              <a:rPr lang="en" sz="1200">
                <a:solidFill>
                  <a:srgbClr val="FFFFFF"/>
                </a:solidFill>
                <a:latin typeface="Roboto Slab"/>
                <a:ea typeface="Roboto Slab"/>
                <a:cs typeface="Roboto Slab"/>
                <a:sym typeface="Roboto Slab"/>
              </a:rPr>
            </a:br>
            <a:r>
              <a:rPr lang="en" sz="1200">
                <a:solidFill>
                  <a:srgbClr val="FFFFFF"/>
                </a:solidFill>
                <a:latin typeface="Roboto Slab"/>
                <a:ea typeface="Roboto Slab"/>
                <a:cs typeface="Roboto Slab"/>
                <a:sym typeface="Roboto Slab"/>
              </a:rPr>
              <a:t>N = 572</a:t>
            </a:r>
            <a:endParaRPr sz="1200">
              <a:solidFill>
                <a:srgbClr val="FFFFFF"/>
              </a:solidFill>
              <a:latin typeface="Roboto Slab"/>
              <a:ea typeface="Roboto Slab"/>
              <a:cs typeface="Roboto Slab"/>
              <a:sym typeface="Roboto Slab"/>
            </a:endParaRPr>
          </a:p>
        </p:txBody>
      </p:sp>
      <p:sp>
        <p:nvSpPr>
          <p:cNvPr id="1014" name="Google Shape;1014;p88"/>
          <p:cNvSpPr/>
          <p:nvPr/>
        </p:nvSpPr>
        <p:spPr>
          <a:xfrm>
            <a:off x="3699150" y="1346425"/>
            <a:ext cx="2402400" cy="4623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400">
                <a:solidFill>
                  <a:srgbClr val="000000"/>
                </a:solidFill>
                <a:latin typeface="Roboto Slab"/>
                <a:ea typeface="Roboto Slab"/>
                <a:cs typeface="Roboto Slab"/>
                <a:sym typeface="Roboto Slab"/>
              </a:rPr>
              <a:t>Data Pre-processing</a:t>
            </a:r>
            <a:endParaRPr sz="1400">
              <a:solidFill>
                <a:srgbClr val="000000"/>
              </a:solidFill>
              <a:latin typeface="Roboto Slab"/>
              <a:ea typeface="Roboto Slab"/>
              <a:cs typeface="Roboto Slab"/>
              <a:sym typeface="Roboto Slab"/>
            </a:endParaRPr>
          </a:p>
        </p:txBody>
      </p:sp>
      <p:sp>
        <p:nvSpPr>
          <p:cNvPr id="1015" name="Google Shape;1015;p88"/>
          <p:cNvSpPr txBox="1"/>
          <p:nvPr/>
        </p:nvSpPr>
        <p:spPr>
          <a:xfrm>
            <a:off x="976150" y="1208126"/>
            <a:ext cx="2630400" cy="738900"/>
          </a:xfrm>
          <a:prstGeom prst="rect">
            <a:avLst/>
          </a:prstGeom>
          <a:noFill/>
          <a:ln>
            <a:noFill/>
          </a:ln>
        </p:spPr>
        <p:txBody>
          <a:bodyPr spcFirstLastPara="1" wrap="square" lIns="91425" tIns="91425" rIns="91425" bIns="91425" anchor="t" anchorCtr="0">
            <a:spAutoFit/>
          </a:bodyPr>
          <a:lstStyle/>
          <a:p>
            <a:pPr marL="0" marR="0" lvl="0" indent="0" algn="r" rtl="0">
              <a:spcBef>
                <a:spcPts val="0"/>
              </a:spcBef>
              <a:spcAft>
                <a:spcPts val="0"/>
              </a:spcAft>
              <a:buNone/>
            </a:pPr>
            <a:r>
              <a:rPr lang="en" sz="1200">
                <a:solidFill>
                  <a:srgbClr val="FFFFFF"/>
                </a:solidFill>
                <a:latin typeface="Roboto Slab"/>
                <a:ea typeface="Roboto Slab"/>
                <a:cs typeface="Roboto Slab"/>
                <a:sym typeface="Roboto Slab"/>
              </a:rPr>
              <a:t>Data Cleanup/Filtering</a:t>
            </a:r>
            <a:endParaRPr sz="1200">
              <a:solidFill>
                <a:srgbClr val="FFFFFF"/>
              </a:solidFill>
              <a:latin typeface="Roboto Slab"/>
              <a:ea typeface="Roboto Slab"/>
              <a:cs typeface="Roboto Slab"/>
              <a:sym typeface="Roboto Slab"/>
            </a:endParaRPr>
          </a:p>
          <a:p>
            <a:pPr marL="0" marR="0" lvl="0" indent="0" algn="r" rtl="0">
              <a:spcBef>
                <a:spcPts val="0"/>
              </a:spcBef>
              <a:spcAft>
                <a:spcPts val="0"/>
              </a:spcAft>
              <a:buNone/>
            </a:pPr>
            <a:r>
              <a:rPr lang="en" sz="1200">
                <a:solidFill>
                  <a:srgbClr val="FFFFFF"/>
                </a:solidFill>
                <a:latin typeface="Roboto Slab"/>
                <a:ea typeface="Roboto Slab"/>
                <a:cs typeface="Roboto Slab"/>
                <a:sym typeface="Roboto Slab"/>
              </a:rPr>
              <a:t>Custom Labelling</a:t>
            </a:r>
            <a:endParaRPr sz="1200">
              <a:solidFill>
                <a:srgbClr val="FFFFFF"/>
              </a:solidFill>
              <a:latin typeface="Roboto Slab"/>
              <a:ea typeface="Roboto Slab"/>
              <a:cs typeface="Roboto Slab"/>
              <a:sym typeface="Roboto Slab"/>
            </a:endParaRPr>
          </a:p>
          <a:p>
            <a:pPr marL="0" marR="0" lvl="0" indent="0" algn="r" rtl="0">
              <a:spcBef>
                <a:spcPts val="0"/>
              </a:spcBef>
              <a:spcAft>
                <a:spcPts val="0"/>
              </a:spcAft>
              <a:buNone/>
            </a:pPr>
            <a:r>
              <a:rPr lang="en" sz="1200">
                <a:solidFill>
                  <a:srgbClr val="FFFFFF"/>
                </a:solidFill>
                <a:latin typeface="Roboto Slab"/>
                <a:ea typeface="Roboto Slab"/>
                <a:cs typeface="Roboto Slab"/>
                <a:sym typeface="Roboto Slab"/>
              </a:rPr>
              <a:t>Cross Checking</a:t>
            </a:r>
            <a:endParaRPr sz="1200">
              <a:solidFill>
                <a:srgbClr val="FFFFFF"/>
              </a:solidFill>
              <a:latin typeface="Roboto Slab"/>
              <a:ea typeface="Roboto Slab"/>
              <a:cs typeface="Roboto Slab"/>
              <a:sym typeface="Roboto Slab"/>
            </a:endParaRPr>
          </a:p>
        </p:txBody>
      </p:sp>
      <p:sp>
        <p:nvSpPr>
          <p:cNvPr id="1016" name="Google Shape;1016;p88"/>
          <p:cNvSpPr/>
          <p:nvPr/>
        </p:nvSpPr>
        <p:spPr>
          <a:xfrm>
            <a:off x="3699150" y="2047575"/>
            <a:ext cx="1736100" cy="46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400">
                <a:solidFill>
                  <a:srgbClr val="000000"/>
                </a:solidFill>
                <a:latin typeface="Roboto Slab"/>
                <a:ea typeface="Roboto Slab"/>
                <a:cs typeface="Roboto Slab"/>
                <a:sym typeface="Roboto Slab"/>
              </a:rPr>
              <a:t>Training </a:t>
            </a:r>
            <a:endParaRPr sz="1400">
              <a:solidFill>
                <a:srgbClr val="000000"/>
              </a:solidFill>
              <a:latin typeface="Roboto Slab"/>
              <a:ea typeface="Roboto Slab"/>
              <a:cs typeface="Roboto Slab"/>
              <a:sym typeface="Roboto Slab"/>
            </a:endParaRPr>
          </a:p>
        </p:txBody>
      </p:sp>
      <p:sp>
        <p:nvSpPr>
          <p:cNvPr id="1017" name="Google Shape;1017;p88"/>
          <p:cNvSpPr/>
          <p:nvPr/>
        </p:nvSpPr>
        <p:spPr>
          <a:xfrm>
            <a:off x="5501550" y="2047575"/>
            <a:ext cx="600000" cy="4623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400">
                <a:solidFill>
                  <a:srgbClr val="000000"/>
                </a:solidFill>
                <a:latin typeface="Roboto Slab"/>
                <a:ea typeface="Roboto Slab"/>
                <a:cs typeface="Roboto Slab"/>
                <a:sym typeface="Roboto Slab"/>
              </a:rPr>
              <a:t>Test</a:t>
            </a:r>
            <a:endParaRPr sz="1400">
              <a:solidFill>
                <a:srgbClr val="000000"/>
              </a:solidFill>
              <a:latin typeface="Roboto Slab"/>
              <a:ea typeface="Roboto Slab"/>
              <a:cs typeface="Roboto Slab"/>
              <a:sym typeface="Roboto Slab"/>
            </a:endParaRPr>
          </a:p>
        </p:txBody>
      </p:sp>
      <p:sp>
        <p:nvSpPr>
          <p:cNvPr id="1018" name="Google Shape;1018;p88"/>
          <p:cNvSpPr txBox="1"/>
          <p:nvPr/>
        </p:nvSpPr>
        <p:spPr>
          <a:xfrm>
            <a:off x="6300500" y="2001676"/>
            <a:ext cx="2630400" cy="553967"/>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200">
                <a:solidFill>
                  <a:srgbClr val="FFFFFF"/>
                </a:solidFill>
                <a:latin typeface="Roboto Slab"/>
                <a:ea typeface="Roboto Slab"/>
                <a:cs typeface="Roboto Slab"/>
                <a:sym typeface="Roboto Slab"/>
              </a:rPr>
              <a:t>Dataset Split to Training and Test </a:t>
            </a:r>
            <a:br>
              <a:rPr lang="en" sz="1200">
                <a:solidFill>
                  <a:srgbClr val="FFFFFF"/>
                </a:solidFill>
                <a:latin typeface="Roboto Slab"/>
                <a:ea typeface="Roboto Slab"/>
                <a:cs typeface="Roboto Slab"/>
                <a:sym typeface="Roboto Slab"/>
              </a:rPr>
            </a:br>
            <a:r>
              <a:rPr lang="en" sz="1200">
                <a:solidFill>
                  <a:srgbClr val="FFFFFF"/>
                </a:solidFill>
                <a:latin typeface="Roboto Slab"/>
                <a:ea typeface="Roboto Slab"/>
                <a:cs typeface="Roboto Slab"/>
                <a:sym typeface="Roboto Slab"/>
              </a:rPr>
              <a:t>(80% to 20%)</a:t>
            </a:r>
            <a:endParaRPr sz="1200">
              <a:solidFill>
                <a:srgbClr val="FFFFFF"/>
              </a:solidFill>
              <a:latin typeface="Roboto Slab"/>
              <a:ea typeface="Roboto Slab"/>
              <a:cs typeface="Roboto Slab"/>
              <a:sym typeface="Roboto Slab"/>
            </a:endParaRPr>
          </a:p>
        </p:txBody>
      </p:sp>
      <p:sp>
        <p:nvSpPr>
          <p:cNvPr id="1019" name="Google Shape;1019;p88"/>
          <p:cNvSpPr/>
          <p:nvPr/>
        </p:nvSpPr>
        <p:spPr>
          <a:xfrm>
            <a:off x="803300" y="2998250"/>
            <a:ext cx="2402400" cy="46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400">
                <a:solidFill>
                  <a:srgbClr val="000000"/>
                </a:solidFill>
                <a:latin typeface="Roboto Slab"/>
                <a:ea typeface="Roboto Slab"/>
                <a:cs typeface="Roboto Slab"/>
                <a:sym typeface="Roboto Slab"/>
              </a:rPr>
              <a:t>Support Vector Machine (SVM)</a:t>
            </a:r>
            <a:endParaRPr sz="1400">
              <a:solidFill>
                <a:srgbClr val="000000"/>
              </a:solidFill>
              <a:latin typeface="Roboto Slab"/>
              <a:ea typeface="Roboto Slab"/>
              <a:cs typeface="Roboto Slab"/>
              <a:sym typeface="Roboto Slab"/>
            </a:endParaRPr>
          </a:p>
        </p:txBody>
      </p:sp>
      <p:sp>
        <p:nvSpPr>
          <p:cNvPr id="1020" name="Google Shape;1020;p88"/>
          <p:cNvSpPr/>
          <p:nvPr/>
        </p:nvSpPr>
        <p:spPr>
          <a:xfrm>
            <a:off x="5928700" y="2998250"/>
            <a:ext cx="2402400" cy="46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400">
                <a:solidFill>
                  <a:srgbClr val="000000"/>
                </a:solidFill>
                <a:latin typeface="Roboto Slab"/>
                <a:ea typeface="Roboto Slab"/>
                <a:cs typeface="Roboto Slab"/>
                <a:sym typeface="Roboto Slab"/>
              </a:rPr>
              <a:t>Decision Tree</a:t>
            </a:r>
            <a:endParaRPr sz="1400">
              <a:solidFill>
                <a:srgbClr val="000000"/>
              </a:solidFill>
              <a:latin typeface="Roboto Slab"/>
              <a:ea typeface="Roboto Slab"/>
              <a:cs typeface="Roboto Slab"/>
              <a:sym typeface="Roboto Slab"/>
            </a:endParaRPr>
          </a:p>
        </p:txBody>
      </p:sp>
      <p:sp>
        <p:nvSpPr>
          <p:cNvPr id="1021" name="Google Shape;1021;p88"/>
          <p:cNvSpPr/>
          <p:nvPr/>
        </p:nvSpPr>
        <p:spPr>
          <a:xfrm>
            <a:off x="3366000" y="3764213"/>
            <a:ext cx="2402400" cy="46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400">
                <a:solidFill>
                  <a:srgbClr val="000000"/>
                </a:solidFill>
                <a:latin typeface="Roboto Slab"/>
                <a:ea typeface="Roboto Slab"/>
                <a:cs typeface="Roboto Slab"/>
                <a:sym typeface="Roboto Slab"/>
              </a:rPr>
              <a:t>Compare Results </a:t>
            </a:r>
            <a:endParaRPr sz="1400">
              <a:solidFill>
                <a:srgbClr val="000000"/>
              </a:solidFill>
              <a:latin typeface="Roboto Slab"/>
              <a:ea typeface="Roboto Slab"/>
              <a:cs typeface="Roboto Slab"/>
              <a:sym typeface="Roboto Slab"/>
            </a:endParaRPr>
          </a:p>
        </p:txBody>
      </p:sp>
      <p:cxnSp>
        <p:nvCxnSpPr>
          <p:cNvPr id="1022" name="Google Shape;1022;p88"/>
          <p:cNvCxnSpPr>
            <a:stCxn id="1012" idx="2"/>
            <a:endCxn id="1014" idx="0"/>
          </p:cNvCxnSpPr>
          <p:nvPr/>
        </p:nvCxnSpPr>
        <p:spPr>
          <a:xfrm>
            <a:off x="4900350" y="1172600"/>
            <a:ext cx="0" cy="173700"/>
          </a:xfrm>
          <a:prstGeom prst="straightConnector1">
            <a:avLst/>
          </a:prstGeom>
          <a:noFill/>
          <a:ln w="19050" cap="flat" cmpd="sng">
            <a:solidFill>
              <a:schemeClr val="lt1"/>
            </a:solidFill>
            <a:prstDash val="solid"/>
            <a:round/>
            <a:headEnd type="none" w="sm" len="sm"/>
            <a:tailEnd type="stealth" w="med" len="med"/>
          </a:ln>
        </p:spPr>
      </p:cxnSp>
      <p:cxnSp>
        <p:nvCxnSpPr>
          <p:cNvPr id="1023" name="Google Shape;1023;p88"/>
          <p:cNvCxnSpPr>
            <a:stCxn id="1016" idx="2"/>
            <a:endCxn id="1019" idx="0"/>
          </p:cNvCxnSpPr>
          <p:nvPr/>
        </p:nvCxnSpPr>
        <p:spPr>
          <a:xfrm rot="5400000">
            <a:off x="3041700" y="1472775"/>
            <a:ext cx="488400" cy="2562600"/>
          </a:xfrm>
          <a:prstGeom prst="bentConnector3">
            <a:avLst>
              <a:gd name="adj1" fmla="val 49989"/>
            </a:avLst>
          </a:prstGeom>
          <a:noFill/>
          <a:ln w="19050" cap="flat" cmpd="sng">
            <a:solidFill>
              <a:schemeClr val="lt1"/>
            </a:solidFill>
            <a:prstDash val="solid"/>
            <a:round/>
            <a:headEnd type="none" w="sm" len="sm"/>
            <a:tailEnd type="stealth" w="med" len="med"/>
          </a:ln>
        </p:spPr>
      </p:cxnSp>
      <p:cxnSp>
        <p:nvCxnSpPr>
          <p:cNvPr id="1024" name="Google Shape;1024;p88"/>
          <p:cNvCxnSpPr>
            <a:stCxn id="1016" idx="2"/>
            <a:endCxn id="1020" idx="0"/>
          </p:cNvCxnSpPr>
          <p:nvPr/>
        </p:nvCxnSpPr>
        <p:spPr>
          <a:xfrm rot="-5400000" flipH="1">
            <a:off x="5604300" y="1472775"/>
            <a:ext cx="488400" cy="2562600"/>
          </a:xfrm>
          <a:prstGeom prst="bentConnector3">
            <a:avLst>
              <a:gd name="adj1" fmla="val 49989"/>
            </a:avLst>
          </a:prstGeom>
          <a:noFill/>
          <a:ln w="19050" cap="flat" cmpd="sng">
            <a:solidFill>
              <a:schemeClr val="lt1"/>
            </a:solidFill>
            <a:prstDash val="solid"/>
            <a:round/>
            <a:headEnd type="none" w="sm" len="sm"/>
            <a:tailEnd type="stealth" w="med" len="med"/>
          </a:ln>
        </p:spPr>
      </p:cxnSp>
      <p:cxnSp>
        <p:nvCxnSpPr>
          <p:cNvPr id="1025" name="Google Shape;1025;p88"/>
          <p:cNvCxnSpPr>
            <a:stCxn id="1014" idx="2"/>
            <a:endCxn id="1016" idx="0"/>
          </p:cNvCxnSpPr>
          <p:nvPr/>
        </p:nvCxnSpPr>
        <p:spPr>
          <a:xfrm rot="5400000">
            <a:off x="4614450" y="1761625"/>
            <a:ext cx="238800" cy="333000"/>
          </a:xfrm>
          <a:prstGeom prst="bentConnector3">
            <a:avLst>
              <a:gd name="adj1" fmla="val 49979"/>
            </a:avLst>
          </a:prstGeom>
          <a:noFill/>
          <a:ln w="19050" cap="flat" cmpd="sng">
            <a:solidFill>
              <a:schemeClr val="lt1"/>
            </a:solidFill>
            <a:prstDash val="solid"/>
            <a:round/>
            <a:headEnd type="none" w="sm" len="sm"/>
            <a:tailEnd type="stealth" w="med" len="med"/>
          </a:ln>
        </p:spPr>
      </p:cxnSp>
      <p:cxnSp>
        <p:nvCxnSpPr>
          <p:cNvPr id="1026" name="Google Shape;1026;p88"/>
          <p:cNvCxnSpPr>
            <a:stCxn id="1014" idx="2"/>
            <a:endCxn id="1017" idx="0"/>
          </p:cNvCxnSpPr>
          <p:nvPr/>
        </p:nvCxnSpPr>
        <p:spPr>
          <a:xfrm rot="-5400000" flipH="1">
            <a:off x="5231550" y="1477525"/>
            <a:ext cx="238800" cy="901200"/>
          </a:xfrm>
          <a:prstGeom prst="bentConnector3">
            <a:avLst>
              <a:gd name="adj1" fmla="val 49979"/>
            </a:avLst>
          </a:prstGeom>
          <a:noFill/>
          <a:ln w="19050" cap="flat" cmpd="sng">
            <a:solidFill>
              <a:schemeClr val="lt1"/>
            </a:solidFill>
            <a:prstDash val="solid"/>
            <a:round/>
            <a:headEnd type="none" w="sm" len="sm"/>
            <a:tailEnd type="stealth" w="med" len="med"/>
          </a:ln>
        </p:spPr>
      </p:cxnSp>
      <p:cxnSp>
        <p:nvCxnSpPr>
          <p:cNvPr id="1027" name="Google Shape;1027;p88"/>
          <p:cNvCxnSpPr>
            <a:stCxn id="1019" idx="2"/>
            <a:endCxn id="1021" idx="1"/>
          </p:cNvCxnSpPr>
          <p:nvPr/>
        </p:nvCxnSpPr>
        <p:spPr>
          <a:xfrm rot="-5400000" flipH="1">
            <a:off x="2417750" y="3047300"/>
            <a:ext cx="534900" cy="1361400"/>
          </a:xfrm>
          <a:prstGeom prst="bentConnector2">
            <a:avLst/>
          </a:prstGeom>
          <a:noFill/>
          <a:ln w="19050" cap="flat" cmpd="sng">
            <a:solidFill>
              <a:schemeClr val="lt1"/>
            </a:solidFill>
            <a:prstDash val="solid"/>
            <a:round/>
            <a:headEnd type="none" w="sm" len="sm"/>
            <a:tailEnd type="stealth" w="med" len="med"/>
          </a:ln>
        </p:spPr>
      </p:cxnSp>
      <p:cxnSp>
        <p:nvCxnSpPr>
          <p:cNvPr id="1028" name="Google Shape;1028;p88"/>
          <p:cNvCxnSpPr>
            <a:stCxn id="1020" idx="2"/>
            <a:endCxn id="1021" idx="3"/>
          </p:cNvCxnSpPr>
          <p:nvPr/>
        </p:nvCxnSpPr>
        <p:spPr>
          <a:xfrm rot="5400000">
            <a:off x="6181750" y="3047300"/>
            <a:ext cx="534900" cy="1361400"/>
          </a:xfrm>
          <a:prstGeom prst="bentConnector2">
            <a:avLst/>
          </a:prstGeom>
          <a:noFill/>
          <a:ln w="19050" cap="flat" cmpd="sng">
            <a:solidFill>
              <a:schemeClr val="lt1"/>
            </a:solidFill>
            <a:prstDash val="solid"/>
            <a:round/>
            <a:headEnd type="none" w="sm" len="sm"/>
            <a:tailEnd type="stealth" w="med" len="med"/>
          </a:ln>
        </p:spPr>
      </p:cxnSp>
      <p:sp>
        <p:nvSpPr>
          <p:cNvPr id="1029" name="Google Shape;1029;p88"/>
          <p:cNvSpPr/>
          <p:nvPr/>
        </p:nvSpPr>
        <p:spPr>
          <a:xfrm>
            <a:off x="3366000" y="2999875"/>
            <a:ext cx="2402400" cy="4623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400">
                <a:solidFill>
                  <a:srgbClr val="000000"/>
                </a:solidFill>
                <a:latin typeface="Roboto Slab"/>
                <a:ea typeface="Roboto Slab"/>
                <a:cs typeface="Roboto Slab"/>
                <a:sym typeface="Roboto Slab"/>
              </a:rPr>
              <a:t>K Nearest Neighbours (KNN)</a:t>
            </a:r>
            <a:endParaRPr sz="1400">
              <a:solidFill>
                <a:srgbClr val="000000"/>
              </a:solidFill>
              <a:latin typeface="Roboto Slab"/>
              <a:ea typeface="Roboto Slab"/>
              <a:cs typeface="Roboto Slab"/>
              <a:sym typeface="Roboto Slab"/>
            </a:endParaRPr>
          </a:p>
        </p:txBody>
      </p:sp>
      <p:cxnSp>
        <p:nvCxnSpPr>
          <p:cNvPr id="1030" name="Google Shape;1030;p88"/>
          <p:cNvCxnSpPr/>
          <p:nvPr/>
        </p:nvCxnSpPr>
        <p:spPr>
          <a:xfrm>
            <a:off x="413350" y="2733075"/>
            <a:ext cx="0" cy="988800"/>
          </a:xfrm>
          <a:prstGeom prst="straightConnector1">
            <a:avLst/>
          </a:prstGeom>
          <a:noFill/>
          <a:ln w="9525" cap="flat" cmpd="sng">
            <a:solidFill>
              <a:schemeClr val="lt1"/>
            </a:solidFill>
            <a:prstDash val="solid"/>
            <a:round/>
            <a:headEnd type="none" w="sm" len="sm"/>
            <a:tailEnd type="none" w="sm" len="sm"/>
          </a:ln>
        </p:spPr>
      </p:cxnSp>
      <p:cxnSp>
        <p:nvCxnSpPr>
          <p:cNvPr id="1031" name="Google Shape;1031;p88"/>
          <p:cNvCxnSpPr/>
          <p:nvPr/>
        </p:nvCxnSpPr>
        <p:spPr>
          <a:xfrm>
            <a:off x="418725" y="2743800"/>
            <a:ext cx="392400" cy="0"/>
          </a:xfrm>
          <a:prstGeom prst="straightConnector1">
            <a:avLst/>
          </a:prstGeom>
          <a:noFill/>
          <a:ln w="9525" cap="flat" cmpd="sng">
            <a:solidFill>
              <a:schemeClr val="lt1"/>
            </a:solidFill>
            <a:prstDash val="solid"/>
            <a:round/>
            <a:headEnd type="none" w="sm" len="sm"/>
            <a:tailEnd type="none" w="sm" len="sm"/>
          </a:ln>
        </p:spPr>
      </p:cxnSp>
      <p:cxnSp>
        <p:nvCxnSpPr>
          <p:cNvPr id="1032" name="Google Shape;1032;p88"/>
          <p:cNvCxnSpPr/>
          <p:nvPr/>
        </p:nvCxnSpPr>
        <p:spPr>
          <a:xfrm>
            <a:off x="418725" y="3716625"/>
            <a:ext cx="376200" cy="0"/>
          </a:xfrm>
          <a:prstGeom prst="straightConnector1">
            <a:avLst/>
          </a:prstGeom>
          <a:noFill/>
          <a:ln w="9525" cap="flat" cmpd="sng">
            <a:solidFill>
              <a:schemeClr val="lt1"/>
            </a:solidFill>
            <a:prstDash val="solid"/>
            <a:round/>
            <a:headEnd type="none" w="sm" len="sm"/>
            <a:tailEnd type="none" w="sm" len="sm"/>
          </a:ln>
        </p:spPr>
      </p:cxnSp>
      <p:cxnSp>
        <p:nvCxnSpPr>
          <p:cNvPr id="1033" name="Google Shape;1033;p88"/>
          <p:cNvCxnSpPr>
            <a:stCxn id="1016" idx="2"/>
            <a:endCxn id="1029" idx="0"/>
          </p:cNvCxnSpPr>
          <p:nvPr/>
        </p:nvCxnSpPr>
        <p:spPr>
          <a:xfrm rot="-5400000" flipH="1">
            <a:off x="4322550" y="2754525"/>
            <a:ext cx="489900" cy="600"/>
          </a:xfrm>
          <a:prstGeom prst="bentConnector3">
            <a:avLst>
              <a:gd name="adj1" fmla="val 49995"/>
            </a:avLst>
          </a:prstGeom>
          <a:noFill/>
          <a:ln w="19050" cap="flat" cmpd="sng">
            <a:solidFill>
              <a:schemeClr val="lt1"/>
            </a:solidFill>
            <a:prstDash val="solid"/>
            <a:round/>
            <a:headEnd type="none" w="sm" len="sm"/>
            <a:tailEnd type="stealth" w="med" len="med"/>
          </a:ln>
        </p:spPr>
      </p:cxnSp>
      <p:cxnSp>
        <p:nvCxnSpPr>
          <p:cNvPr id="1034" name="Google Shape;1034;p88"/>
          <p:cNvCxnSpPr>
            <a:stCxn id="1029" idx="2"/>
            <a:endCxn id="1021" idx="0"/>
          </p:cNvCxnSpPr>
          <p:nvPr/>
        </p:nvCxnSpPr>
        <p:spPr>
          <a:xfrm rot="-5400000" flipH="1">
            <a:off x="4416450" y="3612925"/>
            <a:ext cx="302100" cy="600"/>
          </a:xfrm>
          <a:prstGeom prst="bentConnector3">
            <a:avLst>
              <a:gd name="adj1" fmla="val 50015"/>
            </a:avLst>
          </a:prstGeom>
          <a:noFill/>
          <a:ln w="19050" cap="flat" cmpd="sng">
            <a:solidFill>
              <a:schemeClr val="lt1"/>
            </a:solidFill>
            <a:prstDash val="solid"/>
            <a:round/>
            <a:headEnd type="none" w="sm" len="sm"/>
            <a:tailEnd type="stealth" w="med" len="med"/>
          </a:ln>
        </p:spPr>
      </p:cxnSp>
      <p:sp>
        <p:nvSpPr>
          <p:cNvPr id="1035" name="Google Shape;1035;p88"/>
          <p:cNvSpPr txBox="1"/>
          <p:nvPr/>
        </p:nvSpPr>
        <p:spPr>
          <a:xfrm>
            <a:off x="264800" y="3795275"/>
            <a:ext cx="1574700" cy="6156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 sz="1400">
                <a:solidFill>
                  <a:srgbClr val="FFFFFF"/>
                </a:solidFill>
                <a:latin typeface="Roboto Slab"/>
                <a:ea typeface="Roboto Slab"/>
                <a:cs typeface="Roboto Slab"/>
                <a:sym typeface="Roboto Slab"/>
              </a:rPr>
              <a:t>Train the Models</a:t>
            </a:r>
            <a:endParaRPr sz="1400">
              <a:solidFill>
                <a:srgbClr val="FFFFFF"/>
              </a:solidFill>
              <a:latin typeface="Roboto Slab"/>
              <a:ea typeface="Roboto Slab"/>
              <a:cs typeface="Roboto Slab"/>
              <a:sym typeface="Roboto Slab"/>
            </a:endParaRPr>
          </a:p>
        </p:txBody>
      </p:sp>
      <p:cxnSp>
        <p:nvCxnSpPr>
          <p:cNvPr id="1036" name="Google Shape;1036;p88"/>
          <p:cNvCxnSpPr/>
          <p:nvPr/>
        </p:nvCxnSpPr>
        <p:spPr>
          <a:xfrm>
            <a:off x="785168" y="3721875"/>
            <a:ext cx="0" cy="185107"/>
          </a:xfrm>
          <a:prstGeom prst="straightConnector1">
            <a:avLst/>
          </a:prstGeom>
          <a:noFill/>
          <a:ln w="9525" cap="flat" cmpd="sng">
            <a:solidFill>
              <a:schemeClr val="lt1"/>
            </a:solidFill>
            <a:prstDash val="solid"/>
            <a:miter lim="800000"/>
            <a:headEnd type="none" w="sm" len="sm"/>
            <a:tailEnd type="triangl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0"/>
        <p:cNvGrpSpPr/>
        <p:nvPr/>
      </p:nvGrpSpPr>
      <p:grpSpPr>
        <a:xfrm>
          <a:off x="0" y="0"/>
          <a:ext cx="0" cy="0"/>
          <a:chOff x="0" y="0"/>
          <a:chExt cx="0" cy="0"/>
        </a:xfrm>
      </p:grpSpPr>
      <p:sp>
        <p:nvSpPr>
          <p:cNvPr id="1101" name="Google Shape;1101;p92"/>
          <p:cNvSpPr/>
          <p:nvPr/>
        </p:nvSpPr>
        <p:spPr>
          <a:xfrm>
            <a:off x="0" y="0"/>
            <a:ext cx="9144000" cy="5143500"/>
          </a:xfrm>
          <a:prstGeom prst="rect">
            <a:avLst/>
          </a:prstGeom>
          <a:solidFill>
            <a:srgbClr val="0C0C0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1102" name="Google Shape;1102;p92"/>
          <p:cNvSpPr txBox="1">
            <a:spLocks noGrp="1"/>
          </p:cNvSpPr>
          <p:nvPr>
            <p:ph type="title"/>
          </p:nvPr>
        </p:nvSpPr>
        <p:spPr>
          <a:xfrm>
            <a:off x="628649" y="291231"/>
            <a:ext cx="7850270" cy="787634"/>
          </a:xfrm>
          <a:prstGeom prst="rect">
            <a:avLst/>
          </a:prstGeom>
          <a:noFill/>
          <a:ln>
            <a:noFill/>
          </a:ln>
        </p:spPr>
        <p:txBody>
          <a:bodyPr spcFirstLastPara="1" wrap="square" lIns="68575" tIns="34275" rIns="68575" bIns="34275" anchor="b" anchorCtr="0">
            <a:normAutofit/>
          </a:bodyPr>
          <a:lstStyle/>
          <a:p>
            <a:r>
              <a:rPr lang="en" sz="3000" b="1">
                <a:solidFill>
                  <a:schemeClr val="bg1"/>
                </a:solidFill>
                <a:ea typeface="Roboto Slab"/>
                <a:sym typeface="Roboto Slab"/>
              </a:rPr>
              <a:t>Progress using Machine Learning Approach</a:t>
            </a:r>
            <a:endParaRPr lang="en-US">
              <a:solidFill>
                <a:schemeClr val="bg1"/>
              </a:solidFill>
            </a:endParaRPr>
          </a:p>
        </p:txBody>
      </p:sp>
      <p:cxnSp>
        <p:nvCxnSpPr>
          <p:cNvPr id="1103" name="Google Shape;1103;p92"/>
          <p:cNvCxnSpPr/>
          <p:nvPr/>
        </p:nvCxnSpPr>
        <p:spPr>
          <a:xfrm rot="10800000">
            <a:off x="0" y="1080438"/>
            <a:ext cx="6020392" cy="0"/>
          </a:xfrm>
          <a:prstGeom prst="straightConnector1">
            <a:avLst/>
          </a:prstGeom>
          <a:noFill/>
          <a:ln w="12700" cap="flat" cmpd="sng">
            <a:solidFill>
              <a:schemeClr val="accent2"/>
            </a:solidFill>
            <a:prstDash val="solid"/>
            <a:miter lim="800000"/>
            <a:headEnd type="none" w="sm" len="sm"/>
            <a:tailEnd type="none" w="sm" len="sm"/>
          </a:ln>
        </p:spPr>
      </p:cxnSp>
      <p:cxnSp>
        <p:nvCxnSpPr>
          <p:cNvPr id="1104" name="Google Shape;1104;p92"/>
          <p:cNvCxnSpPr/>
          <p:nvPr/>
        </p:nvCxnSpPr>
        <p:spPr>
          <a:xfrm rot="10800000">
            <a:off x="3123608" y="4700618"/>
            <a:ext cx="6020392" cy="0"/>
          </a:xfrm>
          <a:prstGeom prst="straightConnector1">
            <a:avLst/>
          </a:prstGeom>
          <a:noFill/>
          <a:ln w="12700" cap="flat" cmpd="sng">
            <a:solidFill>
              <a:schemeClr val="accent2"/>
            </a:solidFill>
            <a:prstDash val="solid"/>
            <a:miter lim="800000"/>
            <a:headEnd type="none" w="sm" len="sm"/>
            <a:tailEnd type="none" w="sm" len="sm"/>
          </a:ln>
        </p:spPr>
      </p:cxnSp>
      <p:sp>
        <p:nvSpPr>
          <p:cNvPr id="1105" name="Google Shape;1105;p92"/>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lt1"/>
              </a:buClr>
              <a:buSzPts val="2100"/>
              <a:buFont typeface="Roboto Slab"/>
              <a:buChar char="•"/>
            </a:pPr>
            <a:r>
              <a:rPr lang="en" b="1">
                <a:solidFill>
                  <a:schemeClr val="bg1"/>
                </a:solidFill>
                <a:latin typeface="Roboto Slab"/>
                <a:ea typeface="Roboto Slab"/>
                <a:cs typeface="Roboto Slab"/>
                <a:sym typeface="Roboto Slab"/>
              </a:rPr>
              <a:t>SVM Implementation </a:t>
            </a:r>
            <a:r>
              <a:rPr lang="en" b="1" u="sng">
                <a:solidFill>
                  <a:srgbClr val="00B0F0"/>
                </a:solidFill>
                <a:latin typeface="Roboto Slab"/>
                <a:ea typeface="Roboto Slab"/>
                <a:cs typeface="Roboto Slab"/>
                <a:sym typeface="Roboto Slab"/>
                <a:hlinkClick r:id="rId3">
                  <a:extLst>
                    <a:ext uri="{A12FA001-AC4F-418D-AE19-62706E023703}">
                      <ahyp:hlinkClr xmlns:ahyp="http://schemas.microsoft.com/office/drawing/2018/hyperlinkcolor" val="tx"/>
                    </a:ext>
                  </a:extLst>
                </a:hlinkClick>
              </a:rPr>
              <a:t>Python Notebook</a:t>
            </a:r>
            <a:endParaRPr lang="en-US" b="1">
              <a:solidFill>
                <a:srgbClr val="00B0F0"/>
              </a:solidFill>
              <a:latin typeface="Roboto Slab"/>
              <a:ea typeface="Roboto Slab"/>
              <a:cs typeface="Roboto Slab"/>
            </a:endParaRPr>
          </a:p>
          <a:p>
            <a:pPr marL="177800" lvl="0" indent="-171450" algn="l" rtl="0">
              <a:lnSpc>
                <a:spcPct val="90000"/>
              </a:lnSpc>
              <a:spcBef>
                <a:spcPts val="800"/>
              </a:spcBef>
              <a:spcAft>
                <a:spcPts val="0"/>
              </a:spcAft>
              <a:buClr>
                <a:schemeClr val="lt1"/>
              </a:buClr>
              <a:buSzPts val="2100"/>
              <a:buFont typeface="Roboto Slab"/>
              <a:buChar char="•"/>
            </a:pPr>
            <a:r>
              <a:rPr lang="en" b="1">
                <a:solidFill>
                  <a:schemeClr val="bg1"/>
                </a:solidFill>
                <a:latin typeface="Roboto Slab"/>
                <a:ea typeface="Roboto Slab"/>
                <a:cs typeface="Roboto Slab"/>
                <a:sym typeface="Roboto Slab"/>
              </a:rPr>
              <a:t>KNN Implementation </a:t>
            </a:r>
            <a:r>
              <a:rPr lang="en" b="1" u="sng">
                <a:solidFill>
                  <a:srgbClr val="00B0F0"/>
                </a:solidFill>
                <a:latin typeface="Roboto Slab"/>
                <a:ea typeface="Roboto Slab"/>
                <a:cs typeface="Roboto Slab"/>
                <a:sym typeface="Roboto Slab"/>
                <a:hlinkClick r:id="rId4">
                  <a:extLst>
                    <a:ext uri="{A12FA001-AC4F-418D-AE19-62706E023703}">
                      <ahyp:hlinkClr xmlns:ahyp="http://schemas.microsoft.com/office/drawing/2018/hyperlinkcolor" val="tx"/>
                    </a:ext>
                  </a:extLst>
                </a:hlinkClick>
              </a:rPr>
              <a:t>Python Notebook</a:t>
            </a:r>
            <a:endParaRPr b="1">
              <a:solidFill>
                <a:srgbClr val="00B0F0"/>
              </a:solidFill>
              <a:latin typeface="Roboto Slab"/>
              <a:ea typeface="Roboto Slab"/>
              <a:cs typeface="Roboto Slab"/>
            </a:endParaRPr>
          </a:p>
          <a:p>
            <a:pPr marL="177800" lvl="0" indent="-171450" algn="l" rtl="0">
              <a:lnSpc>
                <a:spcPct val="90000"/>
              </a:lnSpc>
              <a:spcBef>
                <a:spcPts val="800"/>
              </a:spcBef>
              <a:spcAft>
                <a:spcPts val="0"/>
              </a:spcAft>
              <a:buClr>
                <a:schemeClr val="lt1"/>
              </a:buClr>
              <a:buSzPts val="2100"/>
              <a:buFont typeface="Roboto Slab"/>
              <a:buChar char="•"/>
            </a:pPr>
            <a:r>
              <a:rPr lang="en" b="1">
                <a:solidFill>
                  <a:schemeClr val="bg1"/>
                </a:solidFill>
                <a:latin typeface="Roboto Slab"/>
                <a:ea typeface="Roboto Slab"/>
                <a:cs typeface="Roboto Slab"/>
                <a:sym typeface="Roboto Slab"/>
              </a:rPr>
              <a:t>Decision Tree Implementation </a:t>
            </a:r>
            <a:r>
              <a:rPr lang="en" b="1" u="sng">
                <a:solidFill>
                  <a:srgbClr val="00B0F0"/>
                </a:solidFill>
                <a:latin typeface="Roboto Slab"/>
                <a:ea typeface="Roboto Slab"/>
                <a:cs typeface="Roboto Slab"/>
                <a:sym typeface="Roboto Slab"/>
                <a:hlinkClick r:id="rId5">
                  <a:extLst>
                    <a:ext uri="{A12FA001-AC4F-418D-AE19-62706E023703}">
                      <ahyp:hlinkClr xmlns:ahyp="http://schemas.microsoft.com/office/drawing/2018/hyperlinkcolor" val="tx"/>
                    </a:ext>
                  </a:extLst>
                </a:hlinkClick>
              </a:rPr>
              <a:t>Python Notebook</a:t>
            </a:r>
            <a:endParaRPr b="1">
              <a:solidFill>
                <a:srgbClr val="00B0F0"/>
              </a:solidFill>
              <a:latin typeface="Roboto Slab"/>
              <a:ea typeface="Roboto Slab"/>
              <a:cs typeface="Roboto Slab"/>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5"/>
        <p:cNvGrpSpPr/>
        <p:nvPr/>
      </p:nvGrpSpPr>
      <p:grpSpPr>
        <a:xfrm>
          <a:off x="0" y="0"/>
          <a:ext cx="0" cy="0"/>
          <a:chOff x="0" y="0"/>
          <a:chExt cx="0" cy="0"/>
        </a:xfrm>
      </p:grpSpPr>
      <p:sp>
        <p:nvSpPr>
          <p:cNvPr id="1066" name="Google Shape;1066;p90"/>
          <p:cNvSpPr/>
          <p:nvPr/>
        </p:nvSpPr>
        <p:spPr>
          <a:xfrm>
            <a:off x="0" y="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67" name="Google Shape;1067;p90"/>
          <p:cNvSpPr/>
          <p:nvPr/>
        </p:nvSpPr>
        <p:spPr>
          <a:xfrm>
            <a:off x="3106623" y="675610"/>
            <a:ext cx="569713" cy="4283224"/>
          </a:xfrm>
          <a:custGeom>
            <a:avLst/>
            <a:gdLst/>
            <a:ahLst/>
            <a:cxnLst/>
            <a:rect l="l" t="t" r="r" b="b"/>
            <a:pathLst>
              <a:path w="414" h="2447" extrusionOk="0">
                <a:moveTo>
                  <a:pt x="414" y="2447"/>
                </a:moveTo>
                <a:lnTo>
                  <a:pt x="0" y="2247"/>
                </a:lnTo>
                <a:lnTo>
                  <a:pt x="0" y="0"/>
                </a:lnTo>
                <a:lnTo>
                  <a:pt x="414" y="200"/>
                </a:lnTo>
                <a:lnTo>
                  <a:pt x="414" y="2447"/>
                </a:lnTo>
                <a:close/>
              </a:path>
            </a:pathLst>
          </a:custGeom>
          <a:solidFill>
            <a:srgbClr val="2F549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8" name="Google Shape;1068;p90"/>
          <p:cNvSpPr/>
          <p:nvPr/>
        </p:nvSpPr>
        <p:spPr>
          <a:xfrm>
            <a:off x="3108328" y="474874"/>
            <a:ext cx="361990" cy="4141061"/>
          </a:xfrm>
          <a:custGeom>
            <a:avLst/>
            <a:gdLst/>
            <a:ahLst/>
            <a:cxnLst/>
            <a:rect l="l" t="t" r="r" b="b"/>
            <a:pathLst>
              <a:path w="209" h="2358" extrusionOk="0">
                <a:moveTo>
                  <a:pt x="209" y="2246"/>
                </a:moveTo>
                <a:lnTo>
                  <a:pt x="0" y="2358"/>
                </a:lnTo>
                <a:lnTo>
                  <a:pt x="0" y="111"/>
                </a:lnTo>
                <a:lnTo>
                  <a:pt x="209" y="0"/>
                </a:lnTo>
                <a:lnTo>
                  <a:pt x="209" y="2246"/>
                </a:lnTo>
                <a:close/>
              </a:path>
            </a:pathLst>
          </a:custGeom>
          <a:solidFill>
            <a:srgbClr val="1F386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9" name="Google Shape;1069;p90"/>
          <p:cNvSpPr/>
          <p:nvPr/>
        </p:nvSpPr>
        <p:spPr>
          <a:xfrm>
            <a:off x="475966" y="477542"/>
            <a:ext cx="3000046" cy="3943349"/>
          </a:xfrm>
          <a:custGeom>
            <a:avLst/>
            <a:gdLst/>
            <a:ahLst/>
            <a:cxnLst/>
            <a:rect l="l" t="t" r="r" b="b"/>
            <a:pathLst>
              <a:path w="4634682" h="5257799" extrusionOk="0">
                <a:moveTo>
                  <a:pt x="0" y="0"/>
                </a:moveTo>
                <a:lnTo>
                  <a:pt x="4634682" y="0"/>
                </a:lnTo>
                <a:lnTo>
                  <a:pt x="4634682" y="5257799"/>
                </a:lnTo>
                <a:lnTo>
                  <a:pt x="0" y="5257799"/>
                </a:lnTo>
                <a:close/>
              </a:path>
            </a:pathLst>
          </a:custGeom>
          <a:solidFill>
            <a:srgbClr val="1F386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70" name="Google Shape;1070;p90"/>
          <p:cNvSpPr txBox="1">
            <a:spLocks noGrp="1"/>
          </p:cNvSpPr>
          <p:nvPr>
            <p:ph type="title"/>
          </p:nvPr>
        </p:nvSpPr>
        <p:spPr>
          <a:xfrm>
            <a:off x="701154" y="736704"/>
            <a:ext cx="2541300" cy="34206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000"/>
              <a:buFont typeface="Calibri"/>
              <a:buNone/>
            </a:pPr>
            <a:r>
              <a:rPr lang="en" sz="3000" b="1">
                <a:solidFill>
                  <a:srgbClr val="FFFFFF"/>
                </a:solidFill>
                <a:latin typeface="Roboto Slab"/>
                <a:ea typeface="Roboto Slab"/>
                <a:cs typeface="Roboto Slab"/>
                <a:sym typeface="Roboto Slab"/>
              </a:rPr>
              <a:t>Dataset Analysis</a:t>
            </a:r>
            <a:br>
              <a:rPr lang="en" sz="3000" b="1">
                <a:solidFill>
                  <a:srgbClr val="FFFFFF"/>
                </a:solidFill>
                <a:latin typeface="Roboto Slab"/>
                <a:ea typeface="Roboto Slab"/>
                <a:cs typeface="Roboto Slab"/>
                <a:sym typeface="Roboto Slab"/>
              </a:rPr>
            </a:br>
            <a:endParaRPr sz="3000" b="1">
              <a:solidFill>
                <a:srgbClr val="FFFFFF"/>
              </a:solidFill>
              <a:latin typeface="Roboto Slab"/>
              <a:ea typeface="Roboto Slab"/>
              <a:cs typeface="Roboto Slab"/>
              <a:sym typeface="Roboto Slab"/>
            </a:endParaRPr>
          </a:p>
        </p:txBody>
      </p:sp>
      <p:sp>
        <p:nvSpPr>
          <p:cNvPr id="1071" name="Google Shape;1071;p90"/>
          <p:cNvSpPr/>
          <p:nvPr/>
        </p:nvSpPr>
        <p:spPr>
          <a:xfrm>
            <a:off x="3676336" y="1014227"/>
            <a:ext cx="4991698" cy="3938734"/>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2" name="Google Shape;1072;p90"/>
          <p:cNvSpPr txBox="1">
            <a:spLocks noGrp="1"/>
          </p:cNvSpPr>
          <p:nvPr>
            <p:ph type="body" idx="1"/>
          </p:nvPr>
        </p:nvSpPr>
        <p:spPr>
          <a:xfrm>
            <a:off x="3916397" y="1289714"/>
            <a:ext cx="4461623" cy="32509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None/>
            </a:pPr>
            <a:endParaRPr sz="1500" b="1">
              <a:solidFill>
                <a:schemeClr val="accent4"/>
              </a:solidFill>
              <a:latin typeface="Roboto Slab"/>
              <a:ea typeface="Roboto Slab"/>
              <a:cs typeface="Roboto Slab"/>
              <a:sym typeface="Roboto Slab"/>
            </a:endParaRPr>
          </a:p>
          <a:p>
            <a:pPr marL="457200" lvl="0" indent="-323850" algn="l" rtl="0">
              <a:spcBef>
                <a:spcPts val="0"/>
              </a:spcBef>
              <a:spcAft>
                <a:spcPts val="0"/>
              </a:spcAft>
              <a:buClr>
                <a:schemeClr val="lt1"/>
              </a:buClr>
              <a:buSzPts val="1500"/>
              <a:buFont typeface="Roboto Slab"/>
              <a:buChar char="❖"/>
            </a:pPr>
            <a:r>
              <a:rPr lang="en" sz="1500">
                <a:solidFill>
                  <a:srgbClr val="FEFFFF"/>
                </a:solidFill>
                <a:latin typeface="Roboto Slab"/>
                <a:ea typeface="Roboto Slab"/>
                <a:cs typeface="Roboto Slab"/>
                <a:sym typeface="Roboto Slab"/>
              </a:rPr>
              <a:t>The dataset was collected from </a:t>
            </a:r>
            <a:r>
              <a:rPr lang="en" sz="1500" b="1">
                <a:solidFill>
                  <a:schemeClr val="accent4"/>
                </a:solidFill>
                <a:latin typeface="Roboto Slab"/>
                <a:ea typeface="Roboto Slab"/>
                <a:cs typeface="Roboto Slab"/>
                <a:sym typeface="Roboto Slab"/>
              </a:rPr>
              <a:t>Canadian Institute for Cybersecurity</a:t>
            </a:r>
            <a:endParaRPr sz="1500" b="1">
              <a:solidFill>
                <a:schemeClr val="accent4"/>
              </a:solidFill>
              <a:latin typeface="Roboto Slab"/>
              <a:ea typeface="Roboto Slab"/>
              <a:cs typeface="Roboto Slab"/>
              <a:sym typeface="Roboto Slab"/>
            </a:endParaRPr>
          </a:p>
          <a:p>
            <a:pPr marL="457200" lvl="0" indent="0" algn="l" rtl="0">
              <a:spcBef>
                <a:spcPts val="0"/>
              </a:spcBef>
              <a:spcAft>
                <a:spcPts val="0"/>
              </a:spcAft>
              <a:buNone/>
            </a:pPr>
            <a:endParaRPr sz="1500" b="1">
              <a:solidFill>
                <a:schemeClr val="accent4"/>
              </a:solidFill>
              <a:latin typeface="Roboto Slab"/>
              <a:ea typeface="Roboto Slab"/>
              <a:cs typeface="Roboto Slab"/>
              <a:sym typeface="Roboto Slab"/>
            </a:endParaRPr>
          </a:p>
          <a:p>
            <a:pPr marL="457200" lvl="0" indent="-323850" algn="l" rtl="0">
              <a:lnSpc>
                <a:spcPct val="90000"/>
              </a:lnSpc>
              <a:spcBef>
                <a:spcPts val="800"/>
              </a:spcBef>
              <a:spcAft>
                <a:spcPts val="0"/>
              </a:spcAft>
              <a:buClr>
                <a:schemeClr val="lt1"/>
              </a:buClr>
              <a:buSzPts val="1500"/>
              <a:buFont typeface="Roboto Slab"/>
              <a:buChar char="❖"/>
            </a:pPr>
            <a:r>
              <a:rPr lang="en" sz="1500">
                <a:solidFill>
                  <a:schemeClr val="lt1"/>
                </a:solidFill>
                <a:latin typeface="Roboto Slab"/>
                <a:ea typeface="Roboto Slab"/>
                <a:cs typeface="Roboto Slab"/>
                <a:sym typeface="Roboto Slab"/>
              </a:rPr>
              <a:t>The dataset contains about </a:t>
            </a:r>
            <a:r>
              <a:rPr lang="en" sz="1500" b="1">
                <a:solidFill>
                  <a:schemeClr val="accent4"/>
                </a:solidFill>
                <a:latin typeface="Roboto Slab"/>
                <a:ea typeface="Roboto Slab"/>
                <a:cs typeface="Roboto Slab"/>
                <a:sym typeface="Roboto Slab"/>
              </a:rPr>
              <a:t>80 features</a:t>
            </a:r>
            <a:br>
              <a:rPr lang="en" sz="1500">
                <a:solidFill>
                  <a:schemeClr val="lt1"/>
                </a:solidFill>
                <a:latin typeface="Roboto Slab"/>
                <a:ea typeface="Roboto Slab"/>
                <a:cs typeface="Roboto Slab"/>
                <a:sym typeface="Roboto Slab"/>
              </a:rPr>
            </a:br>
            <a:endParaRPr sz="1500">
              <a:solidFill>
                <a:schemeClr val="lt1"/>
              </a:solidFill>
              <a:latin typeface="Roboto Slab"/>
              <a:ea typeface="Roboto Slab"/>
              <a:cs typeface="Roboto Slab"/>
              <a:sym typeface="Roboto Slab"/>
            </a:endParaRPr>
          </a:p>
          <a:p>
            <a:pPr marL="457200" lvl="0" indent="-323850" algn="l" rtl="0">
              <a:lnSpc>
                <a:spcPct val="90000"/>
              </a:lnSpc>
              <a:spcBef>
                <a:spcPts val="0"/>
              </a:spcBef>
              <a:spcAft>
                <a:spcPts val="0"/>
              </a:spcAft>
              <a:buClr>
                <a:schemeClr val="lt1"/>
              </a:buClr>
              <a:buSzPts val="1500"/>
              <a:buFont typeface="Roboto Slab"/>
              <a:buChar char="❖"/>
            </a:pPr>
            <a:r>
              <a:rPr lang="en" sz="1500">
                <a:solidFill>
                  <a:schemeClr val="lt1"/>
                </a:solidFill>
                <a:latin typeface="Roboto Slab"/>
                <a:ea typeface="Roboto Slab"/>
                <a:cs typeface="Roboto Slab"/>
                <a:sym typeface="Roboto Slab"/>
              </a:rPr>
              <a:t>Have </a:t>
            </a:r>
            <a:r>
              <a:rPr lang="en" sz="1500">
                <a:latin typeface="Roboto Slab"/>
                <a:ea typeface="Roboto Slab"/>
                <a:cs typeface="Roboto Slab"/>
                <a:sym typeface="Roboto Slab"/>
              </a:rPr>
              <a:t> </a:t>
            </a:r>
            <a:r>
              <a:rPr lang="en" sz="1500" b="1">
                <a:solidFill>
                  <a:srgbClr val="67CFBD"/>
                </a:solidFill>
                <a:latin typeface="Roboto Slab"/>
                <a:ea typeface="Roboto Slab"/>
                <a:cs typeface="Roboto Slab"/>
                <a:sym typeface="Roboto Slab"/>
              </a:rPr>
              <a:t>113 thousand normal traffic samples</a:t>
            </a:r>
            <a:r>
              <a:rPr lang="en" sz="1500">
                <a:solidFill>
                  <a:schemeClr val="lt1"/>
                </a:solidFill>
                <a:latin typeface="Roboto Slab"/>
                <a:ea typeface="Roboto Slab"/>
                <a:cs typeface="Roboto Slab"/>
                <a:sym typeface="Roboto Slab"/>
              </a:rPr>
              <a:t> and </a:t>
            </a:r>
            <a:r>
              <a:rPr lang="en" sz="1500" b="1">
                <a:solidFill>
                  <a:srgbClr val="DD7E6B"/>
                </a:solidFill>
                <a:latin typeface="Roboto Slab"/>
                <a:ea typeface="Roboto Slab"/>
                <a:cs typeface="Roboto Slab"/>
                <a:sym typeface="Roboto Slab"/>
              </a:rPr>
              <a:t>over 70 million malicious flows</a:t>
            </a:r>
            <a:r>
              <a:rPr lang="en" sz="1500">
                <a:solidFill>
                  <a:schemeClr val="lt1"/>
                </a:solidFill>
                <a:latin typeface="Roboto Slab"/>
                <a:ea typeface="Roboto Slab"/>
                <a:cs typeface="Roboto Slab"/>
                <a:sym typeface="Roboto Slab"/>
              </a:rPr>
              <a:t>, distributed over </a:t>
            </a:r>
            <a:r>
              <a:rPr lang="en" sz="1500" b="1">
                <a:solidFill>
                  <a:srgbClr val="CDEAE8"/>
                </a:solidFill>
                <a:latin typeface="Roboto Slab"/>
                <a:ea typeface="Roboto Slab"/>
                <a:cs typeface="Roboto Slab"/>
                <a:sym typeface="Roboto Slab"/>
              </a:rPr>
              <a:t>13 classes of recent DDoS attacks</a:t>
            </a:r>
            <a:endParaRPr sz="1500" b="1">
              <a:solidFill>
                <a:srgbClr val="CDEAE8"/>
              </a:solidFill>
              <a:latin typeface="Roboto Slab"/>
              <a:ea typeface="Roboto Slab"/>
              <a:cs typeface="Roboto Slab"/>
              <a:sym typeface="Roboto Slab"/>
            </a:endParaRPr>
          </a:p>
          <a:p>
            <a:pPr marL="457200" lvl="0" indent="-323850" algn="l" rtl="0">
              <a:lnSpc>
                <a:spcPct val="90000"/>
              </a:lnSpc>
              <a:spcBef>
                <a:spcPts val="0"/>
              </a:spcBef>
              <a:spcAft>
                <a:spcPts val="0"/>
              </a:spcAft>
              <a:buClr>
                <a:schemeClr val="lt1"/>
              </a:buClr>
              <a:buSzPts val="1500"/>
              <a:buFont typeface="Roboto Slab"/>
              <a:buChar char="❖"/>
            </a:pPr>
            <a:r>
              <a:rPr lang="en" sz="1500" b="1" u="sng">
                <a:solidFill>
                  <a:schemeClr val="lt1"/>
                </a:solidFill>
                <a:latin typeface="Roboto Slab"/>
                <a:ea typeface="Roboto Slab"/>
                <a:cs typeface="Roboto Slab"/>
                <a:sym typeface="Roboto Slab"/>
                <a:hlinkClick r:id="rId3">
                  <a:extLst>
                    <a:ext uri="{A12FA001-AC4F-418D-AE19-62706E023703}">
                      <ahyp:hlinkClr xmlns:ahyp="http://schemas.microsoft.com/office/drawing/2018/hyperlinkcolor" val="tx"/>
                    </a:ext>
                  </a:extLst>
                </a:hlinkClick>
              </a:rPr>
              <a:t>CICDDoS2019</a:t>
            </a:r>
            <a:endParaRPr sz="1500" b="1">
              <a:solidFill>
                <a:schemeClr val="lt1"/>
              </a:solidFill>
              <a:latin typeface="Roboto Slab"/>
              <a:ea typeface="Roboto Slab"/>
              <a:cs typeface="Roboto Slab"/>
              <a:sym typeface="Roboto Slab"/>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76"/>
        <p:cNvGrpSpPr/>
        <p:nvPr/>
      </p:nvGrpSpPr>
      <p:grpSpPr>
        <a:xfrm>
          <a:off x="0" y="0"/>
          <a:ext cx="0" cy="0"/>
          <a:chOff x="0" y="0"/>
          <a:chExt cx="0" cy="0"/>
        </a:xfrm>
      </p:grpSpPr>
      <p:sp>
        <p:nvSpPr>
          <p:cNvPr id="1077" name="Google Shape;1077;p91"/>
          <p:cNvSpPr/>
          <p:nvPr/>
        </p:nvSpPr>
        <p:spPr>
          <a:xfrm>
            <a:off x="0" y="0"/>
            <a:ext cx="9144000" cy="51435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1078" name="Google Shape;1078;p91"/>
          <p:cNvPicPr preferRelativeResize="0"/>
          <p:nvPr/>
        </p:nvPicPr>
        <p:blipFill rotWithShape="1">
          <a:blip r:embed="rId3">
            <a:alphaModFix amt="35000"/>
          </a:blip>
          <a:srcRect r="-2" b="12923"/>
          <a:stretch/>
        </p:blipFill>
        <p:spPr>
          <a:xfrm>
            <a:off x="15" y="8"/>
            <a:ext cx="9143985" cy="5143493"/>
          </a:xfrm>
          <a:prstGeom prst="rect">
            <a:avLst/>
          </a:prstGeom>
          <a:noFill/>
          <a:ln>
            <a:noFill/>
          </a:ln>
        </p:spPr>
      </p:pic>
      <p:sp>
        <p:nvSpPr>
          <p:cNvPr id="1079" name="Google Shape;1079;p9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300"/>
              <a:buFont typeface="Calibri"/>
              <a:buNone/>
            </a:pPr>
            <a:r>
              <a:rPr lang="en" b="1">
                <a:solidFill>
                  <a:srgbClr val="FFFFFF"/>
                </a:solidFill>
                <a:latin typeface="Roboto Slab"/>
                <a:ea typeface="Roboto Slab"/>
                <a:cs typeface="Roboto Slab"/>
                <a:sym typeface="Roboto Slab"/>
              </a:rPr>
              <a:t>How will our work help the Cyber Security Analyst?</a:t>
            </a:r>
            <a:endParaRPr b="1">
              <a:solidFill>
                <a:srgbClr val="FFFFFF"/>
              </a:solidFill>
              <a:latin typeface="Roboto Slab"/>
              <a:ea typeface="Roboto Slab"/>
              <a:cs typeface="Roboto Slab"/>
              <a:sym typeface="Roboto Slab"/>
            </a:endParaRPr>
          </a:p>
        </p:txBody>
      </p:sp>
      <p:grpSp>
        <p:nvGrpSpPr>
          <p:cNvPr id="1080" name="Google Shape;1080;p91"/>
          <p:cNvGrpSpPr/>
          <p:nvPr/>
        </p:nvGrpSpPr>
        <p:grpSpPr>
          <a:xfrm>
            <a:off x="634228" y="1526603"/>
            <a:ext cx="7875542" cy="2948735"/>
            <a:chOff x="7438" y="209845"/>
            <a:chExt cx="10500722" cy="3931647"/>
          </a:xfrm>
        </p:grpSpPr>
        <p:sp>
          <p:nvSpPr>
            <p:cNvPr id="1081" name="Google Shape;1081;p91"/>
            <p:cNvSpPr/>
            <p:nvPr/>
          </p:nvSpPr>
          <p:spPr>
            <a:xfrm>
              <a:off x="7438" y="209845"/>
              <a:ext cx="2544259" cy="763277"/>
            </a:xfrm>
            <a:prstGeom prst="rect">
              <a:avLst/>
            </a:prstGeom>
            <a:gradFill>
              <a:gsLst>
                <a:gs pos="0">
                  <a:srgbClr val="6EA5DA"/>
                </a:gs>
                <a:gs pos="50000">
                  <a:srgbClr val="529BDA"/>
                </a:gs>
                <a:gs pos="100000">
                  <a:srgbClr val="4188C8"/>
                </a:gs>
              </a:gsLst>
              <a:lin ang="5400000" scaled="0"/>
            </a:gradFill>
            <a:ln w="9525" cap="flat" cmpd="sng">
              <a:solidFill>
                <a:srgbClr val="599BD5"/>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1082" name="Google Shape;1082;p91"/>
            <p:cNvSpPr txBox="1"/>
            <p:nvPr/>
          </p:nvSpPr>
          <p:spPr>
            <a:xfrm>
              <a:off x="7438" y="209845"/>
              <a:ext cx="2544259" cy="763277"/>
            </a:xfrm>
            <a:prstGeom prst="rect">
              <a:avLst/>
            </a:prstGeom>
            <a:noFill/>
            <a:ln>
              <a:noFill/>
            </a:ln>
          </p:spPr>
          <p:txBody>
            <a:bodyPr spcFirstLastPara="1" wrap="square" lIns="150800" tIns="150800" rIns="150800" bIns="150800"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 sz="1900">
                  <a:solidFill>
                    <a:schemeClr val="lt1"/>
                  </a:solidFill>
                  <a:latin typeface="Roboto Slab"/>
                  <a:ea typeface="Roboto Slab"/>
                  <a:cs typeface="Roboto Slab"/>
                  <a:sym typeface="Roboto Slab"/>
                </a:rPr>
                <a:t>Help</a:t>
              </a:r>
              <a:endParaRPr sz="1100">
                <a:latin typeface="Roboto Slab"/>
                <a:ea typeface="Roboto Slab"/>
                <a:cs typeface="Roboto Slab"/>
                <a:sym typeface="Roboto Slab"/>
              </a:endParaRPr>
            </a:p>
          </p:txBody>
        </p:sp>
        <p:sp>
          <p:nvSpPr>
            <p:cNvPr id="1083" name="Google Shape;1083;p91"/>
            <p:cNvSpPr/>
            <p:nvPr/>
          </p:nvSpPr>
          <p:spPr>
            <a:xfrm>
              <a:off x="7438" y="973123"/>
              <a:ext cx="2544259" cy="3168369"/>
            </a:xfrm>
            <a:prstGeom prst="rect">
              <a:avLst/>
            </a:prstGeom>
            <a:solidFill>
              <a:srgbClr val="CFDEEF">
                <a:alpha val="89803"/>
              </a:srgbClr>
            </a:solidFill>
            <a:ln w="9525" cap="flat" cmpd="sng">
              <a:solidFill>
                <a:srgbClr val="CFDEEF">
                  <a:alpha val="89803"/>
                </a:srgbClr>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1084" name="Google Shape;1084;p91"/>
            <p:cNvSpPr txBox="1"/>
            <p:nvPr/>
          </p:nvSpPr>
          <p:spPr>
            <a:xfrm>
              <a:off x="7438" y="973123"/>
              <a:ext cx="2544259" cy="3168369"/>
            </a:xfrm>
            <a:prstGeom prst="rect">
              <a:avLst/>
            </a:prstGeom>
            <a:noFill/>
            <a:ln>
              <a:noFill/>
            </a:ln>
          </p:spPr>
          <p:txBody>
            <a:bodyPr spcFirstLastPara="1" wrap="square" lIns="188475" tIns="188475" rIns="188475" bIns="188475" anchor="t" anchorCtr="0">
              <a:noAutofit/>
            </a:bodyPr>
            <a:lstStyle/>
            <a:p>
              <a:pPr marL="0" marR="0" lvl="0" indent="0" algn="l" rtl="0">
                <a:lnSpc>
                  <a:spcPct val="90000"/>
                </a:lnSpc>
                <a:spcBef>
                  <a:spcPts val="0"/>
                </a:spcBef>
                <a:spcAft>
                  <a:spcPts val="0"/>
                </a:spcAft>
                <a:buClr>
                  <a:schemeClr val="lt1"/>
                </a:buClr>
                <a:buSzPts val="1400"/>
                <a:buFont typeface="Calibri"/>
                <a:buNone/>
              </a:pPr>
              <a:r>
                <a:rPr lang="en">
                  <a:solidFill>
                    <a:schemeClr val="lt1"/>
                  </a:solidFill>
                  <a:latin typeface="Roboto Slab"/>
                  <a:ea typeface="Roboto Slab"/>
                  <a:cs typeface="Roboto Slab"/>
                  <a:sym typeface="Roboto Slab"/>
                </a:rPr>
                <a:t>Our </a:t>
              </a:r>
              <a:r>
                <a:rPr lang="en" b="1">
                  <a:solidFill>
                    <a:schemeClr val="accent2"/>
                  </a:solidFill>
                  <a:latin typeface="Roboto Slab"/>
                  <a:ea typeface="Roboto Slab"/>
                  <a:cs typeface="Roboto Slab"/>
                  <a:sym typeface="Roboto Slab"/>
                </a:rPr>
                <a:t>Real-time approach</a:t>
              </a:r>
              <a:r>
                <a:rPr lang="en">
                  <a:solidFill>
                    <a:schemeClr val="accent2"/>
                  </a:solidFill>
                  <a:latin typeface="Roboto Slab"/>
                  <a:ea typeface="Roboto Slab"/>
                  <a:cs typeface="Roboto Slab"/>
                  <a:sym typeface="Roboto Slab"/>
                </a:rPr>
                <a:t> </a:t>
              </a:r>
              <a:r>
                <a:rPr lang="en">
                  <a:solidFill>
                    <a:schemeClr val="lt1"/>
                  </a:solidFill>
                  <a:latin typeface="Roboto Slab"/>
                  <a:ea typeface="Roboto Slab"/>
                  <a:cs typeface="Roboto Slab"/>
                  <a:sym typeface="Roboto Slab"/>
                </a:rPr>
                <a:t>will help the online sites maintain a more </a:t>
              </a:r>
              <a:r>
                <a:rPr lang="en" b="1">
                  <a:solidFill>
                    <a:schemeClr val="accent5"/>
                  </a:solidFill>
                  <a:latin typeface="Roboto Slab"/>
                  <a:ea typeface="Roboto Slab"/>
                  <a:cs typeface="Roboto Slab"/>
                  <a:sym typeface="Roboto Slab"/>
                </a:rPr>
                <a:t>secure uptime with greater means of availability</a:t>
              </a:r>
              <a:endParaRPr b="1">
                <a:solidFill>
                  <a:schemeClr val="accent5"/>
                </a:solidFill>
                <a:latin typeface="Roboto Slab"/>
                <a:ea typeface="Roboto Slab"/>
                <a:cs typeface="Roboto Slab"/>
                <a:sym typeface="Roboto Slab"/>
              </a:endParaRPr>
            </a:p>
          </p:txBody>
        </p:sp>
        <p:sp>
          <p:nvSpPr>
            <p:cNvPr id="1085" name="Google Shape;1085;p91"/>
            <p:cNvSpPr/>
            <p:nvPr/>
          </p:nvSpPr>
          <p:spPr>
            <a:xfrm>
              <a:off x="2659592" y="209845"/>
              <a:ext cx="2544259" cy="763277"/>
            </a:xfrm>
            <a:prstGeom prst="rect">
              <a:avLst/>
            </a:prstGeom>
            <a:gradFill>
              <a:gsLst>
                <a:gs pos="0">
                  <a:srgbClr val="67CFBD"/>
                </a:gs>
                <a:gs pos="50000">
                  <a:srgbClr val="49CEBA"/>
                </a:gs>
                <a:gs pos="100000">
                  <a:srgbClr val="39BDA8"/>
                </a:gs>
              </a:gsLst>
              <a:lin ang="5400000" scaled="0"/>
            </a:gradFill>
            <a:ln w="9525" cap="flat" cmpd="sng">
              <a:solidFill>
                <a:srgbClr val="50C9B6"/>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1086" name="Google Shape;1086;p91"/>
            <p:cNvSpPr txBox="1"/>
            <p:nvPr/>
          </p:nvSpPr>
          <p:spPr>
            <a:xfrm>
              <a:off x="2659592" y="209845"/>
              <a:ext cx="2544259" cy="763277"/>
            </a:xfrm>
            <a:prstGeom prst="rect">
              <a:avLst/>
            </a:prstGeom>
            <a:noFill/>
            <a:ln>
              <a:noFill/>
            </a:ln>
          </p:spPr>
          <p:txBody>
            <a:bodyPr spcFirstLastPara="1" wrap="square" lIns="150800" tIns="150800" rIns="150800" bIns="150800"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 sz="1900">
                  <a:solidFill>
                    <a:schemeClr val="lt1"/>
                  </a:solidFill>
                  <a:latin typeface="Roboto Slab"/>
                  <a:ea typeface="Roboto Slab"/>
                  <a:cs typeface="Roboto Slab"/>
                  <a:sym typeface="Roboto Slab"/>
                </a:rPr>
                <a:t>Alert</a:t>
              </a:r>
              <a:endParaRPr sz="1100">
                <a:latin typeface="Roboto Slab"/>
                <a:ea typeface="Roboto Slab"/>
                <a:cs typeface="Roboto Slab"/>
                <a:sym typeface="Roboto Slab"/>
              </a:endParaRPr>
            </a:p>
          </p:txBody>
        </p:sp>
        <p:sp>
          <p:nvSpPr>
            <p:cNvPr id="1087" name="Google Shape;1087;p91"/>
            <p:cNvSpPr/>
            <p:nvPr/>
          </p:nvSpPr>
          <p:spPr>
            <a:xfrm>
              <a:off x="2659592" y="973123"/>
              <a:ext cx="2544259" cy="3168369"/>
            </a:xfrm>
            <a:prstGeom prst="rect">
              <a:avLst/>
            </a:prstGeom>
            <a:solidFill>
              <a:srgbClr val="CDEAE8">
                <a:alpha val="89803"/>
              </a:srgbClr>
            </a:solidFill>
            <a:ln w="9525" cap="flat" cmpd="sng">
              <a:solidFill>
                <a:srgbClr val="CDEAE8">
                  <a:alpha val="89803"/>
                </a:srgbClr>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1088" name="Google Shape;1088;p91"/>
            <p:cNvSpPr txBox="1"/>
            <p:nvPr/>
          </p:nvSpPr>
          <p:spPr>
            <a:xfrm>
              <a:off x="2659592" y="973123"/>
              <a:ext cx="2544259" cy="3168369"/>
            </a:xfrm>
            <a:prstGeom prst="rect">
              <a:avLst/>
            </a:prstGeom>
            <a:noFill/>
            <a:ln>
              <a:noFill/>
            </a:ln>
          </p:spPr>
          <p:txBody>
            <a:bodyPr spcFirstLastPara="1" wrap="square" lIns="188475" tIns="188475" rIns="188475" bIns="188475" anchor="t" anchorCtr="0">
              <a:noAutofit/>
            </a:bodyPr>
            <a:lstStyle/>
            <a:p>
              <a:pPr marL="0" marR="0" lvl="0" indent="0" algn="l" rtl="0">
                <a:lnSpc>
                  <a:spcPct val="90000"/>
                </a:lnSpc>
                <a:spcBef>
                  <a:spcPts val="0"/>
                </a:spcBef>
                <a:spcAft>
                  <a:spcPts val="0"/>
                </a:spcAft>
                <a:buClr>
                  <a:schemeClr val="lt1"/>
                </a:buClr>
                <a:buSzPts val="1400"/>
                <a:buFont typeface="Calibri"/>
                <a:buNone/>
              </a:pPr>
              <a:r>
                <a:rPr lang="en">
                  <a:solidFill>
                    <a:schemeClr val="lt1"/>
                  </a:solidFill>
                  <a:latin typeface="Roboto Slab"/>
                  <a:ea typeface="Roboto Slab"/>
                  <a:cs typeface="Roboto Slab"/>
                  <a:sym typeface="Roboto Slab"/>
                </a:rPr>
                <a:t>The </a:t>
              </a:r>
              <a:r>
                <a:rPr lang="en" b="1">
                  <a:solidFill>
                    <a:schemeClr val="accent2"/>
                  </a:solidFill>
                  <a:latin typeface="Roboto Slab"/>
                  <a:ea typeface="Roboto Slab"/>
                  <a:cs typeface="Roboto Slab"/>
                  <a:sym typeface="Roboto Slab"/>
                </a:rPr>
                <a:t>automated notification system</a:t>
              </a:r>
              <a:r>
                <a:rPr lang="en">
                  <a:solidFill>
                    <a:schemeClr val="lt1"/>
                  </a:solidFill>
                  <a:latin typeface="Roboto Slab"/>
                  <a:ea typeface="Roboto Slab"/>
                  <a:cs typeface="Roboto Slab"/>
                  <a:sym typeface="Roboto Slab"/>
                </a:rPr>
                <a:t> will </a:t>
              </a:r>
              <a:r>
                <a:rPr lang="en" b="1">
                  <a:solidFill>
                    <a:schemeClr val="accent5"/>
                  </a:solidFill>
                  <a:latin typeface="Roboto Slab"/>
                  <a:ea typeface="Roboto Slab"/>
                  <a:cs typeface="Roboto Slab"/>
                  <a:sym typeface="Roboto Slab"/>
                </a:rPr>
                <a:t>alert the administrative authority </a:t>
              </a:r>
              <a:r>
                <a:rPr lang="en">
                  <a:solidFill>
                    <a:schemeClr val="lt1"/>
                  </a:solidFill>
                  <a:latin typeface="Roboto Slab"/>
                  <a:ea typeface="Roboto Slab"/>
                  <a:cs typeface="Roboto Slab"/>
                  <a:sym typeface="Roboto Slab"/>
                </a:rPr>
                <a:t>about the attack</a:t>
              </a:r>
              <a:endParaRPr>
                <a:latin typeface="Roboto Slab"/>
                <a:ea typeface="Roboto Slab"/>
                <a:cs typeface="Roboto Slab"/>
                <a:sym typeface="Roboto Slab"/>
              </a:endParaRPr>
            </a:p>
          </p:txBody>
        </p:sp>
        <p:sp>
          <p:nvSpPr>
            <p:cNvPr id="1089" name="Google Shape;1089;p91"/>
            <p:cNvSpPr/>
            <p:nvPr/>
          </p:nvSpPr>
          <p:spPr>
            <a:xfrm>
              <a:off x="5311747" y="209845"/>
              <a:ext cx="2544259" cy="763277"/>
            </a:xfrm>
            <a:prstGeom prst="rect">
              <a:avLst/>
            </a:prstGeom>
            <a:gradFill>
              <a:gsLst>
                <a:gs pos="0">
                  <a:srgbClr val="61C475"/>
                </a:gs>
                <a:gs pos="50000">
                  <a:srgbClr val="42C25D"/>
                </a:gs>
                <a:gs pos="100000">
                  <a:srgbClr val="33B14F"/>
                </a:gs>
              </a:gsLst>
              <a:lin ang="5400000" scaled="0"/>
            </a:gradFill>
            <a:ln w="9525" cap="flat" cmpd="sng">
              <a:solidFill>
                <a:srgbClr val="48BD62"/>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1090" name="Google Shape;1090;p91"/>
            <p:cNvSpPr txBox="1"/>
            <p:nvPr/>
          </p:nvSpPr>
          <p:spPr>
            <a:xfrm>
              <a:off x="5311747" y="209845"/>
              <a:ext cx="2544259" cy="763277"/>
            </a:xfrm>
            <a:prstGeom prst="rect">
              <a:avLst/>
            </a:prstGeom>
            <a:noFill/>
            <a:ln>
              <a:noFill/>
            </a:ln>
          </p:spPr>
          <p:txBody>
            <a:bodyPr spcFirstLastPara="1" wrap="square" lIns="150800" tIns="150800" rIns="150800" bIns="150800"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 sz="1900">
                  <a:solidFill>
                    <a:schemeClr val="lt1"/>
                  </a:solidFill>
                  <a:latin typeface="Roboto Slab"/>
                  <a:ea typeface="Roboto Slab"/>
                  <a:cs typeface="Roboto Slab"/>
                  <a:sym typeface="Roboto Slab"/>
                </a:rPr>
                <a:t>Block</a:t>
              </a:r>
              <a:endParaRPr sz="1100">
                <a:latin typeface="Roboto Slab"/>
                <a:ea typeface="Roboto Slab"/>
                <a:cs typeface="Roboto Slab"/>
                <a:sym typeface="Roboto Slab"/>
              </a:endParaRPr>
            </a:p>
          </p:txBody>
        </p:sp>
        <p:sp>
          <p:nvSpPr>
            <p:cNvPr id="1091" name="Google Shape;1091;p91"/>
            <p:cNvSpPr/>
            <p:nvPr/>
          </p:nvSpPr>
          <p:spPr>
            <a:xfrm>
              <a:off x="5311747" y="973123"/>
              <a:ext cx="2544259" cy="3168369"/>
            </a:xfrm>
            <a:prstGeom prst="rect">
              <a:avLst/>
            </a:prstGeom>
            <a:solidFill>
              <a:srgbClr val="CCE6D4">
                <a:alpha val="89803"/>
              </a:srgbClr>
            </a:solidFill>
            <a:ln w="9525" cap="flat" cmpd="sng">
              <a:solidFill>
                <a:srgbClr val="CCE6D4">
                  <a:alpha val="89803"/>
                </a:srgbClr>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1092" name="Google Shape;1092;p91"/>
            <p:cNvSpPr txBox="1"/>
            <p:nvPr/>
          </p:nvSpPr>
          <p:spPr>
            <a:xfrm>
              <a:off x="5311747" y="973123"/>
              <a:ext cx="2544259" cy="3168369"/>
            </a:xfrm>
            <a:prstGeom prst="rect">
              <a:avLst/>
            </a:prstGeom>
            <a:noFill/>
            <a:ln>
              <a:noFill/>
            </a:ln>
          </p:spPr>
          <p:txBody>
            <a:bodyPr spcFirstLastPara="1" wrap="square" lIns="188475" tIns="188475" rIns="188475" bIns="188475" anchor="t" anchorCtr="0">
              <a:noAutofit/>
            </a:bodyPr>
            <a:lstStyle/>
            <a:p>
              <a:pPr marL="0" marR="0" lvl="0" indent="0" algn="l" rtl="0">
                <a:lnSpc>
                  <a:spcPct val="90000"/>
                </a:lnSpc>
                <a:spcBef>
                  <a:spcPts val="0"/>
                </a:spcBef>
                <a:spcAft>
                  <a:spcPts val="0"/>
                </a:spcAft>
                <a:buClr>
                  <a:schemeClr val="lt1"/>
                </a:buClr>
                <a:buSzPts val="1400"/>
                <a:buFont typeface="Calibri"/>
                <a:buNone/>
              </a:pPr>
              <a:r>
                <a:rPr lang="en">
                  <a:solidFill>
                    <a:schemeClr val="lt1"/>
                  </a:solidFill>
                  <a:latin typeface="Roboto Slab"/>
                  <a:ea typeface="Roboto Slab"/>
                  <a:cs typeface="Roboto Slab"/>
                  <a:sym typeface="Roboto Slab"/>
                </a:rPr>
                <a:t>The detection system will </a:t>
              </a:r>
              <a:r>
                <a:rPr lang="en" b="1">
                  <a:solidFill>
                    <a:schemeClr val="accent2"/>
                  </a:solidFill>
                  <a:latin typeface="Roboto Slab"/>
                  <a:ea typeface="Roboto Slab"/>
                  <a:cs typeface="Roboto Slab"/>
                  <a:sym typeface="Roboto Slab"/>
                </a:rPr>
                <a:t>block the corrupted IPs</a:t>
              </a:r>
              <a:r>
                <a:rPr lang="en">
                  <a:solidFill>
                    <a:schemeClr val="lt1"/>
                  </a:solidFill>
                  <a:latin typeface="Roboto Slab"/>
                  <a:ea typeface="Roboto Slab"/>
                  <a:cs typeface="Roboto Slab"/>
                  <a:sym typeface="Roboto Slab"/>
                </a:rPr>
                <a:t>, get a hold of their behavioral stats, </a:t>
              </a:r>
              <a:r>
                <a:rPr lang="en" b="1">
                  <a:solidFill>
                    <a:schemeClr val="accent5"/>
                  </a:solidFill>
                  <a:latin typeface="Roboto Slab"/>
                  <a:ea typeface="Roboto Slab"/>
                  <a:cs typeface="Roboto Slab"/>
                  <a:sym typeface="Roboto Slab"/>
                </a:rPr>
                <a:t>report to the admin panel</a:t>
              </a:r>
              <a:r>
                <a:rPr lang="en">
                  <a:solidFill>
                    <a:schemeClr val="lt1"/>
                  </a:solidFill>
                  <a:latin typeface="Roboto Slab"/>
                  <a:ea typeface="Roboto Slab"/>
                  <a:cs typeface="Roboto Slab"/>
                  <a:sym typeface="Roboto Slab"/>
                </a:rPr>
                <a:t>, and maintain the normal flow of the overall process of the site</a:t>
              </a:r>
              <a:endParaRPr>
                <a:latin typeface="Roboto Slab"/>
                <a:ea typeface="Roboto Slab"/>
                <a:cs typeface="Roboto Slab"/>
                <a:sym typeface="Roboto Slab"/>
              </a:endParaRPr>
            </a:p>
          </p:txBody>
        </p:sp>
        <p:sp>
          <p:nvSpPr>
            <p:cNvPr id="1093" name="Google Shape;1093;p91"/>
            <p:cNvSpPr/>
            <p:nvPr/>
          </p:nvSpPr>
          <p:spPr>
            <a:xfrm>
              <a:off x="7963901" y="209845"/>
              <a:ext cx="2544259" cy="763277"/>
            </a:xfrm>
            <a:prstGeom prst="rect">
              <a:avLst/>
            </a:prstGeom>
            <a:gradFill>
              <a:gsLst>
                <a:gs pos="0">
                  <a:srgbClr val="7EB55F"/>
                </a:gs>
                <a:gs pos="50000">
                  <a:srgbClr val="6EB03F"/>
                </a:gs>
                <a:gs pos="100000">
                  <a:srgbClr val="5F9F34"/>
                </a:gs>
              </a:gsLst>
              <a:lin ang="5400000" scaled="0"/>
            </a:gradFill>
            <a:ln w="9525" cap="flat" cmpd="sng">
              <a:solidFill>
                <a:srgbClr val="6FAB46"/>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1094" name="Google Shape;1094;p91"/>
            <p:cNvSpPr txBox="1"/>
            <p:nvPr/>
          </p:nvSpPr>
          <p:spPr>
            <a:xfrm>
              <a:off x="7963901" y="209845"/>
              <a:ext cx="2544259" cy="763277"/>
            </a:xfrm>
            <a:prstGeom prst="rect">
              <a:avLst/>
            </a:prstGeom>
            <a:noFill/>
            <a:ln>
              <a:noFill/>
            </a:ln>
          </p:spPr>
          <p:txBody>
            <a:bodyPr spcFirstLastPara="1" wrap="square" lIns="150800" tIns="150800" rIns="150800" bIns="150800"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 sz="1900">
                  <a:solidFill>
                    <a:schemeClr val="lt1"/>
                  </a:solidFill>
                  <a:latin typeface="Roboto Slab"/>
                  <a:ea typeface="Roboto Slab"/>
                  <a:cs typeface="Roboto Slab"/>
                  <a:sym typeface="Roboto Slab"/>
                </a:rPr>
                <a:t>Assist</a:t>
              </a:r>
              <a:endParaRPr sz="1100">
                <a:latin typeface="Roboto Slab"/>
                <a:ea typeface="Roboto Slab"/>
                <a:cs typeface="Roboto Slab"/>
                <a:sym typeface="Roboto Slab"/>
              </a:endParaRPr>
            </a:p>
          </p:txBody>
        </p:sp>
        <p:sp>
          <p:nvSpPr>
            <p:cNvPr id="1095" name="Google Shape;1095;p91"/>
            <p:cNvSpPr/>
            <p:nvPr/>
          </p:nvSpPr>
          <p:spPr>
            <a:xfrm>
              <a:off x="7963901" y="973123"/>
              <a:ext cx="2544259" cy="3168369"/>
            </a:xfrm>
            <a:prstGeom prst="rect">
              <a:avLst/>
            </a:prstGeom>
            <a:solidFill>
              <a:srgbClr val="D3E1CC">
                <a:alpha val="89803"/>
              </a:srgbClr>
            </a:solidFill>
            <a:ln w="9525" cap="flat" cmpd="sng">
              <a:solidFill>
                <a:srgbClr val="D3E1CC">
                  <a:alpha val="89803"/>
                </a:srgbClr>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Roboto Slab"/>
                <a:ea typeface="Roboto Slab"/>
                <a:cs typeface="Roboto Slab"/>
                <a:sym typeface="Roboto Slab"/>
              </a:endParaRPr>
            </a:p>
          </p:txBody>
        </p:sp>
        <p:sp>
          <p:nvSpPr>
            <p:cNvPr id="1096" name="Google Shape;1096;p91"/>
            <p:cNvSpPr txBox="1"/>
            <p:nvPr/>
          </p:nvSpPr>
          <p:spPr>
            <a:xfrm>
              <a:off x="7963901" y="973123"/>
              <a:ext cx="2544259" cy="3168369"/>
            </a:xfrm>
            <a:prstGeom prst="rect">
              <a:avLst/>
            </a:prstGeom>
            <a:noFill/>
            <a:ln>
              <a:noFill/>
            </a:ln>
          </p:spPr>
          <p:txBody>
            <a:bodyPr spcFirstLastPara="1" wrap="square" lIns="188475" tIns="188475" rIns="188475" bIns="188475" anchor="t" anchorCtr="0">
              <a:noAutofit/>
            </a:bodyPr>
            <a:lstStyle/>
            <a:p>
              <a:pPr marL="0" marR="0" lvl="0" indent="0" algn="l" rtl="0">
                <a:lnSpc>
                  <a:spcPct val="90000"/>
                </a:lnSpc>
                <a:spcBef>
                  <a:spcPts val="0"/>
                </a:spcBef>
                <a:spcAft>
                  <a:spcPts val="0"/>
                </a:spcAft>
                <a:buClr>
                  <a:schemeClr val="lt1"/>
                </a:buClr>
                <a:buSzPts val="1400"/>
                <a:buFont typeface="Calibri"/>
                <a:buNone/>
              </a:pPr>
              <a:r>
                <a:rPr lang="en">
                  <a:solidFill>
                    <a:schemeClr val="lt1"/>
                  </a:solidFill>
                  <a:latin typeface="Roboto Slab"/>
                  <a:ea typeface="Roboto Slab"/>
                  <a:cs typeface="Roboto Slab"/>
                  <a:sym typeface="Roboto Slab"/>
                </a:rPr>
                <a:t>This real-time detection module will assist the cyber specialist and the analyst in the </a:t>
              </a:r>
              <a:r>
                <a:rPr lang="en" b="1">
                  <a:solidFill>
                    <a:schemeClr val="accent2"/>
                  </a:solidFill>
                  <a:latin typeface="Roboto Slab"/>
                  <a:ea typeface="Roboto Slab"/>
                  <a:cs typeface="Roboto Slab"/>
                  <a:sym typeface="Roboto Slab"/>
                </a:rPr>
                <a:t>behavior of DDoS attacks</a:t>
              </a:r>
              <a:r>
                <a:rPr lang="en">
                  <a:solidFill>
                    <a:schemeClr val="accent2"/>
                  </a:solidFill>
                  <a:latin typeface="Roboto Slab"/>
                  <a:ea typeface="Roboto Slab"/>
                  <a:cs typeface="Roboto Slab"/>
                  <a:sym typeface="Roboto Slab"/>
                </a:rPr>
                <a:t> </a:t>
              </a:r>
              <a:r>
                <a:rPr lang="en">
                  <a:solidFill>
                    <a:schemeClr val="lt1"/>
                  </a:solidFill>
                  <a:latin typeface="Roboto Slab"/>
                  <a:ea typeface="Roboto Slab"/>
                  <a:cs typeface="Roboto Slab"/>
                  <a:sym typeface="Roboto Slab"/>
                </a:rPr>
                <a:t>and the overall findings of the attacks</a:t>
              </a:r>
              <a:endParaRPr>
                <a:latin typeface="Roboto Slab"/>
                <a:ea typeface="Roboto Slab"/>
                <a:cs typeface="Roboto Slab"/>
                <a:sym typeface="Roboto Slab"/>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512D5-EF6F-007A-89CF-21A3572ADA1D}"/>
              </a:ext>
            </a:extLst>
          </p:cNvPr>
          <p:cNvSpPr>
            <a:spLocks noGrp="1"/>
          </p:cNvSpPr>
          <p:nvPr>
            <p:ph type="title"/>
          </p:nvPr>
        </p:nvSpPr>
        <p:spPr/>
        <p:txBody>
          <a:bodyPr/>
          <a:lstStyle/>
          <a:p>
            <a:r>
              <a:rPr lang="en-US">
                <a:cs typeface="Calibri Light"/>
              </a:rPr>
              <a:t>References</a:t>
            </a:r>
            <a:endParaRPr lang="en-US"/>
          </a:p>
        </p:txBody>
      </p:sp>
      <p:graphicFrame>
        <p:nvGraphicFramePr>
          <p:cNvPr id="5" name="Content Placeholder 2">
            <a:extLst>
              <a:ext uri="{FF2B5EF4-FFF2-40B4-BE49-F238E27FC236}">
                <a16:creationId xmlns:a16="http://schemas.microsoft.com/office/drawing/2014/main" id="{6D116E5E-2006-FCC8-F667-67DD8C9F2139}"/>
              </a:ext>
            </a:extLst>
          </p:cNvPr>
          <p:cNvGraphicFramePr>
            <a:graphicFrameLocks noGrp="1"/>
          </p:cNvGraphicFramePr>
          <p:nvPr>
            <p:ph idx="1"/>
          </p:nvPr>
        </p:nvGraphicFramePr>
        <p:xfrm>
          <a:off x="628650" y="1369219"/>
          <a:ext cx="8005313"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89425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512D5-EF6F-007A-89CF-21A3572ADA1D}"/>
              </a:ext>
            </a:extLst>
          </p:cNvPr>
          <p:cNvSpPr>
            <a:spLocks noGrp="1"/>
          </p:cNvSpPr>
          <p:nvPr>
            <p:ph type="title"/>
          </p:nvPr>
        </p:nvSpPr>
        <p:spPr/>
        <p:txBody>
          <a:bodyPr/>
          <a:lstStyle/>
          <a:p>
            <a:r>
              <a:rPr lang="en-US">
                <a:cs typeface="Calibri Light"/>
              </a:rPr>
              <a:t>References</a:t>
            </a:r>
            <a:endParaRPr lang="en-US"/>
          </a:p>
        </p:txBody>
      </p:sp>
      <p:graphicFrame>
        <p:nvGraphicFramePr>
          <p:cNvPr id="5" name="Content Placeholder 2">
            <a:extLst>
              <a:ext uri="{FF2B5EF4-FFF2-40B4-BE49-F238E27FC236}">
                <a16:creationId xmlns:a16="http://schemas.microsoft.com/office/drawing/2014/main" id="{6D116E5E-2006-FCC8-F667-67DD8C9F2139}"/>
              </a:ext>
            </a:extLst>
          </p:cNvPr>
          <p:cNvGraphicFramePr>
            <a:graphicFrameLocks noGrp="1"/>
          </p:cNvGraphicFramePr>
          <p:nvPr>
            <p:ph idx="1"/>
          </p:nvPr>
        </p:nvGraphicFramePr>
        <p:xfrm>
          <a:off x="628650" y="1369219"/>
          <a:ext cx="8005313"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77698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0"/>
        <p:cNvGrpSpPr/>
        <p:nvPr/>
      </p:nvGrpSpPr>
      <p:grpSpPr>
        <a:xfrm>
          <a:off x="0" y="0"/>
          <a:ext cx="0" cy="0"/>
          <a:chOff x="0" y="0"/>
          <a:chExt cx="0" cy="0"/>
        </a:xfrm>
      </p:grpSpPr>
      <p:sp>
        <p:nvSpPr>
          <p:cNvPr id="1181" name="Google Shape;1181;p101"/>
          <p:cNvSpPr txBox="1">
            <a:spLocks noGrp="1"/>
          </p:cNvSpPr>
          <p:nvPr>
            <p:ph type="body" idx="1"/>
          </p:nvPr>
        </p:nvSpPr>
        <p:spPr>
          <a:xfrm>
            <a:off x="-187200" y="2700475"/>
            <a:ext cx="4759200" cy="28854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sz="7000" b="1">
                <a:solidFill>
                  <a:srgbClr val="FFEBEB"/>
                </a:solidFill>
                <a:latin typeface="Arial"/>
                <a:ea typeface="Arial"/>
                <a:cs typeface="Arial"/>
                <a:sym typeface="Arial"/>
              </a:rPr>
              <a:t>THANK </a:t>
            </a:r>
            <a:br>
              <a:rPr lang="en" sz="7000" b="1">
                <a:solidFill>
                  <a:srgbClr val="FFEBEB"/>
                </a:solidFill>
                <a:latin typeface="Arial"/>
                <a:ea typeface="Arial"/>
                <a:cs typeface="Arial"/>
                <a:sym typeface="Arial"/>
              </a:rPr>
            </a:br>
            <a:r>
              <a:rPr lang="en" sz="7000" b="1">
                <a:solidFill>
                  <a:srgbClr val="FFEBEB"/>
                </a:solidFill>
                <a:latin typeface="Arial"/>
                <a:ea typeface="Arial"/>
                <a:cs typeface="Arial"/>
                <a:sym typeface="Arial"/>
              </a:rPr>
              <a:t>YOU</a:t>
            </a:r>
            <a:endParaRPr sz="7000" b="1">
              <a:solidFill>
                <a:srgbClr val="FFEBEB"/>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4"/>
        <p:cNvGrpSpPr/>
        <p:nvPr/>
      </p:nvGrpSpPr>
      <p:grpSpPr>
        <a:xfrm>
          <a:off x="0" y="0"/>
          <a:ext cx="0" cy="0"/>
          <a:chOff x="0" y="0"/>
          <a:chExt cx="0" cy="0"/>
        </a:xfrm>
      </p:grpSpPr>
      <p:sp>
        <p:nvSpPr>
          <p:cNvPr id="395" name="Google Shape;395;p65"/>
          <p:cNvSpPr/>
          <p:nvPr/>
        </p:nvSpPr>
        <p:spPr>
          <a:xfrm>
            <a:off x="2286" y="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96" name="Google Shape;396;p65"/>
          <p:cNvSpPr/>
          <p:nvPr/>
        </p:nvSpPr>
        <p:spPr>
          <a:xfrm>
            <a:off x="-1" y="0"/>
            <a:ext cx="4848446" cy="5143500"/>
          </a:xfrm>
          <a:prstGeom prst="rect">
            <a:avLst/>
          </a:prstGeom>
          <a:solidFill>
            <a:schemeClr val="dk1">
              <a:alpha val="80784"/>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97" name="Google Shape;397;p65"/>
          <p:cNvSpPr/>
          <p:nvPr/>
        </p:nvSpPr>
        <p:spPr>
          <a:xfrm>
            <a:off x="-1" y="0"/>
            <a:ext cx="3409753" cy="5143500"/>
          </a:xfrm>
          <a:custGeom>
            <a:avLst/>
            <a:gdLst/>
            <a:ahLst/>
            <a:cxnLst/>
            <a:rect l="l" t="t" r="r" b="b"/>
            <a:pathLst>
              <a:path w="4319042" h="6858000" extrusionOk="0">
                <a:moveTo>
                  <a:pt x="0" y="0"/>
                </a:moveTo>
                <a:lnTo>
                  <a:pt x="1142888" y="0"/>
                </a:lnTo>
                <a:lnTo>
                  <a:pt x="4319042" y="6858000"/>
                </a:lnTo>
                <a:lnTo>
                  <a:pt x="0" y="6858000"/>
                </a:lnTo>
                <a:close/>
              </a:path>
            </a:pathLst>
          </a:custGeom>
          <a:solidFill>
            <a:schemeClr val="dk1">
              <a:alpha val="34901"/>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98" name="Google Shape;398;p65"/>
          <p:cNvSpPr txBox="1">
            <a:spLocks noGrp="1"/>
          </p:cNvSpPr>
          <p:nvPr>
            <p:ph type="body" idx="1"/>
          </p:nvPr>
        </p:nvSpPr>
        <p:spPr>
          <a:xfrm>
            <a:off x="645383" y="1228512"/>
            <a:ext cx="3926618" cy="2829757"/>
          </a:xfrm>
          <a:prstGeom prst="rect">
            <a:avLst/>
          </a:prstGeom>
          <a:noFill/>
          <a:ln>
            <a:noFill/>
          </a:ln>
        </p:spPr>
        <p:txBody>
          <a:bodyPr spcFirstLastPara="1" wrap="square" lIns="68575" tIns="34275" rIns="68575" bIns="34275" anchor="t" anchorCtr="0">
            <a:normAutofit lnSpcReduction="10000"/>
          </a:bodyPr>
          <a:lstStyle/>
          <a:p>
            <a:pPr marL="0" lvl="0" indent="0" algn="l" rtl="0">
              <a:lnSpc>
                <a:spcPct val="90000"/>
              </a:lnSpc>
              <a:spcBef>
                <a:spcPts val="0"/>
              </a:spcBef>
              <a:spcAft>
                <a:spcPts val="0"/>
              </a:spcAft>
              <a:buClr>
                <a:schemeClr val="lt1"/>
              </a:buClr>
              <a:buSzPts val="1500"/>
              <a:buNone/>
            </a:pPr>
            <a:endParaRPr sz="1600" b="1">
              <a:latin typeface="Roboto Slab"/>
              <a:ea typeface="Roboto Slab"/>
              <a:cs typeface="Roboto Slab"/>
              <a:sym typeface="Roboto Slab"/>
            </a:endParaRPr>
          </a:p>
          <a:p>
            <a:pPr marL="177800" lvl="0" indent="-177800" algn="l" rtl="0">
              <a:lnSpc>
                <a:spcPct val="90000"/>
              </a:lnSpc>
              <a:spcBef>
                <a:spcPts val="800"/>
              </a:spcBef>
              <a:spcAft>
                <a:spcPts val="0"/>
              </a:spcAft>
              <a:buClr>
                <a:schemeClr val="lt1"/>
              </a:buClr>
              <a:buSzPts val="1600"/>
              <a:buChar char="•"/>
            </a:pPr>
            <a:r>
              <a:rPr lang="en" sz="1600">
                <a:latin typeface="Roboto Slab"/>
                <a:ea typeface="Roboto Slab"/>
                <a:cs typeface="Roboto Slab"/>
                <a:sym typeface="Roboto Slab"/>
              </a:rPr>
              <a:t>Peak attack size </a:t>
            </a:r>
            <a:r>
              <a:rPr lang="en" sz="1600" b="1">
                <a:solidFill>
                  <a:srgbClr val="FF0000"/>
                </a:solidFill>
                <a:latin typeface="Roboto Slab"/>
                <a:ea typeface="Roboto Slab"/>
                <a:cs typeface="Roboto Slab"/>
                <a:sym typeface="Roboto Slab"/>
              </a:rPr>
              <a:t>increased 63% </a:t>
            </a:r>
            <a:r>
              <a:rPr lang="en" sz="1600">
                <a:latin typeface="Roboto Slab"/>
                <a:ea typeface="Roboto Slab"/>
                <a:cs typeface="Roboto Slab"/>
                <a:sym typeface="Roboto Slab"/>
              </a:rPr>
              <a:t>YoY</a:t>
            </a:r>
            <a:endParaRPr sz="1600">
              <a:latin typeface="Roboto Slab"/>
              <a:ea typeface="Roboto Slab"/>
              <a:cs typeface="Roboto Slab"/>
              <a:sym typeface="Roboto Slab"/>
            </a:endParaRPr>
          </a:p>
          <a:p>
            <a:pPr marL="177800" lvl="0" indent="-177800" algn="l" rtl="0">
              <a:lnSpc>
                <a:spcPct val="90000"/>
              </a:lnSpc>
              <a:spcBef>
                <a:spcPts val="800"/>
              </a:spcBef>
              <a:spcAft>
                <a:spcPts val="0"/>
              </a:spcAft>
              <a:buClr>
                <a:schemeClr val="lt1"/>
              </a:buClr>
              <a:buSzPts val="1600"/>
              <a:buChar char="•"/>
            </a:pPr>
            <a:r>
              <a:rPr lang="en" sz="1600" b="1">
                <a:latin typeface="Roboto Slab"/>
                <a:ea typeface="Roboto Slab"/>
                <a:cs typeface="Roboto Slab"/>
                <a:sym typeface="Roboto Slab"/>
              </a:rPr>
              <a:t> </a:t>
            </a:r>
            <a:r>
              <a:rPr lang="en" sz="1600" b="1">
                <a:solidFill>
                  <a:srgbClr val="FF0000"/>
                </a:solidFill>
                <a:latin typeface="Roboto Slab"/>
                <a:ea typeface="Roboto Slab"/>
                <a:cs typeface="Roboto Slab"/>
                <a:sym typeface="Roboto Slab"/>
              </a:rPr>
              <a:t>776% growth</a:t>
            </a:r>
            <a:r>
              <a:rPr lang="en" sz="1600">
                <a:latin typeface="Roboto Slab"/>
                <a:ea typeface="Roboto Slab"/>
                <a:cs typeface="Roboto Slab"/>
                <a:sym typeface="Roboto Slab"/>
              </a:rPr>
              <a:t> in attacks between 100 Gbps and 400 Gbps YoY </a:t>
            </a:r>
            <a:endParaRPr sz="1600">
              <a:latin typeface="Roboto Slab"/>
              <a:ea typeface="Roboto Slab"/>
              <a:cs typeface="Roboto Slab"/>
              <a:sym typeface="Roboto Slab"/>
            </a:endParaRPr>
          </a:p>
          <a:p>
            <a:pPr marL="177800" lvl="0" indent="-177800" algn="l" rtl="0">
              <a:lnSpc>
                <a:spcPct val="90000"/>
              </a:lnSpc>
              <a:spcBef>
                <a:spcPts val="800"/>
              </a:spcBef>
              <a:spcAft>
                <a:spcPts val="0"/>
              </a:spcAft>
              <a:buClr>
                <a:schemeClr val="lt1"/>
              </a:buClr>
              <a:buSzPts val="1600"/>
              <a:buChar char="•"/>
            </a:pPr>
            <a:r>
              <a:rPr lang="en" sz="1600">
                <a:latin typeface="Roboto Slab"/>
                <a:ea typeface="Roboto Slab"/>
                <a:cs typeface="Roboto Slab"/>
                <a:sym typeface="Roboto Slab"/>
              </a:rPr>
              <a:t>Global frequency of DDoS attacks went up by </a:t>
            </a:r>
            <a:r>
              <a:rPr lang="en" sz="1600" b="1">
                <a:solidFill>
                  <a:srgbClr val="FF0000"/>
                </a:solidFill>
                <a:latin typeface="Roboto Slab"/>
                <a:ea typeface="Roboto Slab"/>
                <a:cs typeface="Roboto Slab"/>
                <a:sym typeface="Roboto Slab"/>
              </a:rPr>
              <a:t>39%</a:t>
            </a:r>
            <a:r>
              <a:rPr lang="en" sz="1600">
                <a:latin typeface="Roboto Slab"/>
                <a:ea typeface="Roboto Slab"/>
                <a:cs typeface="Roboto Slab"/>
                <a:sym typeface="Roboto Slab"/>
              </a:rPr>
              <a:t> YoY </a:t>
            </a:r>
            <a:endParaRPr sz="1600">
              <a:latin typeface="Roboto Slab"/>
              <a:ea typeface="Roboto Slab"/>
              <a:cs typeface="Roboto Slab"/>
              <a:sym typeface="Roboto Slab"/>
            </a:endParaRPr>
          </a:p>
          <a:p>
            <a:pPr marL="177800" lvl="0" indent="-177800" algn="l" rtl="0">
              <a:lnSpc>
                <a:spcPct val="90000"/>
              </a:lnSpc>
              <a:spcBef>
                <a:spcPts val="800"/>
              </a:spcBef>
              <a:spcAft>
                <a:spcPts val="0"/>
              </a:spcAft>
              <a:buClr>
                <a:schemeClr val="lt1"/>
              </a:buClr>
              <a:buSzPts val="1600"/>
              <a:buChar char="•"/>
            </a:pPr>
            <a:r>
              <a:rPr lang="en" sz="1600" b="1">
                <a:latin typeface="Roboto Slab"/>
                <a:ea typeface="Roboto Slab"/>
                <a:cs typeface="Roboto Slab"/>
                <a:sym typeface="Roboto Slab"/>
              </a:rPr>
              <a:t> </a:t>
            </a:r>
            <a:r>
              <a:rPr lang="en" sz="1600" b="1">
                <a:solidFill>
                  <a:srgbClr val="FF0000"/>
                </a:solidFill>
                <a:latin typeface="Roboto Slab"/>
                <a:ea typeface="Roboto Slab"/>
                <a:cs typeface="Roboto Slab"/>
                <a:sym typeface="Roboto Slab"/>
              </a:rPr>
              <a:t>23%</a:t>
            </a:r>
            <a:r>
              <a:rPr lang="en" sz="1600">
                <a:latin typeface="Roboto Slab"/>
                <a:ea typeface="Roboto Slab"/>
                <a:cs typeface="Roboto Slab"/>
                <a:sym typeface="Roboto Slab"/>
              </a:rPr>
              <a:t> of the attacks greater than 1 Gbps</a:t>
            </a:r>
            <a:endParaRPr sz="1600">
              <a:latin typeface="Roboto Slab"/>
              <a:ea typeface="Roboto Slab"/>
              <a:cs typeface="Roboto Slab"/>
              <a:sym typeface="Roboto Slab"/>
            </a:endParaRPr>
          </a:p>
          <a:p>
            <a:pPr marL="177800" lvl="0" indent="-177800" algn="l" rtl="0">
              <a:lnSpc>
                <a:spcPct val="90000"/>
              </a:lnSpc>
              <a:spcBef>
                <a:spcPts val="800"/>
              </a:spcBef>
              <a:spcAft>
                <a:spcPts val="0"/>
              </a:spcAft>
              <a:buClr>
                <a:schemeClr val="lt1"/>
              </a:buClr>
              <a:buSzPts val="1600"/>
              <a:buChar char="•"/>
            </a:pPr>
            <a:r>
              <a:rPr lang="en" sz="1600">
                <a:latin typeface="Roboto Slab"/>
                <a:ea typeface="Roboto Slab"/>
                <a:cs typeface="Roboto Slab"/>
                <a:sym typeface="Roboto Slab"/>
              </a:rPr>
              <a:t>Average DDoS </a:t>
            </a:r>
            <a:r>
              <a:rPr lang="en" sz="1600" b="1">
                <a:solidFill>
                  <a:srgbClr val="FF0000"/>
                </a:solidFill>
                <a:latin typeface="Roboto Slab"/>
                <a:ea typeface="Roboto Slab"/>
                <a:cs typeface="Roboto Slab"/>
                <a:sym typeface="Roboto Slab"/>
              </a:rPr>
              <a:t>attacks size is 1 Gbps </a:t>
            </a:r>
            <a:r>
              <a:rPr lang="en" sz="1600">
                <a:latin typeface="Roboto Slab"/>
                <a:ea typeface="Roboto Slab"/>
                <a:cs typeface="Roboto Slab"/>
                <a:sym typeface="Roboto Slab"/>
              </a:rPr>
              <a:t>, enough to take most organizations completely offline</a:t>
            </a:r>
            <a:endParaRPr sz="1600">
              <a:latin typeface="Roboto Slab"/>
              <a:ea typeface="Roboto Slab"/>
              <a:cs typeface="Roboto Slab"/>
              <a:sym typeface="Roboto Slab"/>
            </a:endParaRPr>
          </a:p>
        </p:txBody>
      </p:sp>
      <p:pic>
        <p:nvPicPr>
          <p:cNvPr id="399" name="Google Shape;399;p65"/>
          <p:cNvPicPr preferRelativeResize="0"/>
          <p:nvPr/>
        </p:nvPicPr>
        <p:blipFill rotWithShape="1">
          <a:blip r:embed="rId3">
            <a:alphaModFix/>
          </a:blip>
          <a:srcRect/>
          <a:stretch/>
        </p:blipFill>
        <p:spPr>
          <a:xfrm>
            <a:off x="4884428" y="1142903"/>
            <a:ext cx="4223588" cy="2182187"/>
          </a:xfrm>
          <a:prstGeom prst="rect">
            <a:avLst/>
          </a:prstGeom>
          <a:noFill/>
          <a:ln>
            <a:noFill/>
          </a:ln>
        </p:spPr>
      </p:pic>
      <p:sp>
        <p:nvSpPr>
          <p:cNvPr id="400" name="Google Shape;400;p65"/>
          <p:cNvSpPr txBox="1"/>
          <p:nvPr/>
        </p:nvSpPr>
        <p:spPr>
          <a:xfrm>
            <a:off x="294001" y="210299"/>
            <a:ext cx="3409800" cy="808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b="1">
                <a:solidFill>
                  <a:schemeClr val="lt1"/>
                </a:solidFill>
                <a:latin typeface="Roboto Slab"/>
                <a:ea typeface="Roboto Slab"/>
                <a:cs typeface="Roboto Slab"/>
                <a:sym typeface="Roboto Slab"/>
              </a:rPr>
              <a:t>DDOS Attack Size and</a:t>
            </a:r>
            <a:endParaRPr sz="2400">
              <a:latin typeface="Roboto Slab"/>
              <a:ea typeface="Roboto Slab"/>
              <a:cs typeface="Roboto Slab"/>
              <a:sym typeface="Roboto Slab"/>
            </a:endParaRPr>
          </a:p>
          <a:p>
            <a:pPr marL="0" marR="0" lvl="0" indent="0" algn="l" rtl="0">
              <a:spcBef>
                <a:spcPts val="0"/>
              </a:spcBef>
              <a:spcAft>
                <a:spcPts val="0"/>
              </a:spcAft>
              <a:buNone/>
            </a:pPr>
            <a:r>
              <a:rPr lang="en" sz="2400" b="1">
                <a:solidFill>
                  <a:schemeClr val="lt1"/>
                </a:solidFill>
                <a:latin typeface="Roboto Slab"/>
                <a:ea typeface="Roboto Slab"/>
                <a:cs typeface="Roboto Slab"/>
                <a:sym typeface="Roboto Slab"/>
              </a:rPr>
              <a:t>Frequency Increasing</a:t>
            </a:r>
            <a:endParaRPr sz="2400">
              <a:latin typeface="Roboto Slab"/>
              <a:ea typeface="Roboto Slab"/>
              <a:cs typeface="Roboto Slab"/>
              <a:sym typeface="Roboto Slab"/>
            </a:endParaRPr>
          </a:p>
        </p:txBody>
      </p:sp>
      <p:sp>
        <p:nvSpPr>
          <p:cNvPr id="401" name="Google Shape;401;p65"/>
          <p:cNvSpPr txBox="1"/>
          <p:nvPr/>
        </p:nvSpPr>
        <p:spPr>
          <a:xfrm>
            <a:off x="5215097" y="3507173"/>
            <a:ext cx="37002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i="0">
                <a:solidFill>
                  <a:schemeClr val="dk1"/>
                </a:solidFill>
                <a:latin typeface="Roboto Slab"/>
                <a:ea typeface="Roboto Slab"/>
                <a:cs typeface="Roboto Slab"/>
                <a:sym typeface="Roboto Slab"/>
              </a:rPr>
              <a:t>Number of DDoS Attacks will </a:t>
            </a:r>
            <a:r>
              <a:rPr lang="en" sz="1400" b="1" i="0">
                <a:solidFill>
                  <a:schemeClr val="dk1"/>
                </a:solidFill>
                <a:latin typeface="Roboto Slab"/>
                <a:ea typeface="Roboto Slab"/>
                <a:cs typeface="Roboto Slab"/>
                <a:sym typeface="Roboto Slab"/>
              </a:rPr>
              <a:t>double </a:t>
            </a:r>
            <a:r>
              <a:rPr lang="en" sz="1400" i="0">
                <a:solidFill>
                  <a:schemeClr val="dk1"/>
                </a:solidFill>
                <a:latin typeface="Roboto Slab"/>
                <a:ea typeface="Roboto Slab"/>
                <a:cs typeface="Roboto Slab"/>
                <a:sym typeface="Roboto Slab"/>
              </a:rPr>
              <a:t>to 15.4 million </a:t>
            </a:r>
            <a:r>
              <a:rPr lang="en" sz="1400" b="1" i="0">
                <a:solidFill>
                  <a:schemeClr val="dk1"/>
                </a:solidFill>
                <a:latin typeface="Roboto Slab"/>
                <a:ea typeface="Roboto Slab"/>
                <a:cs typeface="Roboto Slab"/>
                <a:sym typeface="Roboto Slab"/>
              </a:rPr>
              <a:t>by 2023 globally</a:t>
            </a:r>
            <a:endParaRPr sz="1400" b="1">
              <a:solidFill>
                <a:schemeClr val="dk1"/>
              </a:solidFill>
              <a:latin typeface="Roboto Slab"/>
              <a:ea typeface="Roboto Slab"/>
              <a:cs typeface="Roboto Slab"/>
              <a:sym typeface="Roboto Slab"/>
            </a:endParaRPr>
          </a:p>
        </p:txBody>
      </p:sp>
      <p:sp>
        <p:nvSpPr>
          <p:cNvPr id="402" name="Google Shape;402;p65"/>
          <p:cNvSpPr txBox="1"/>
          <p:nvPr/>
        </p:nvSpPr>
        <p:spPr>
          <a:xfrm>
            <a:off x="223547" y="4450844"/>
            <a:ext cx="3767400" cy="515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rgbClr val="6FA8DC"/>
                </a:solidFill>
                <a:uFill>
                  <a:noFill/>
                </a:uFill>
                <a:latin typeface="Roboto Slab"/>
                <a:ea typeface="Roboto Slab"/>
                <a:cs typeface="Roboto Slab"/>
                <a:sym typeface="Roboto Slab"/>
                <a:hlinkClick r:id="rId4">
                  <a:extLst>
                    <a:ext uri="{A12FA001-AC4F-418D-AE19-62706E023703}">
                      <ahyp:hlinkClr xmlns:ahyp="http://schemas.microsoft.com/office/drawing/2018/hyperlinkcolor" val="tx"/>
                    </a:ext>
                  </a:extLst>
                </a:hlinkClick>
              </a:rPr>
              <a:t>Source</a:t>
            </a:r>
            <a:r>
              <a:rPr lang="en" sz="1400">
                <a:solidFill>
                  <a:srgbClr val="6FA8DC"/>
                </a:solidFill>
                <a:uFill>
                  <a:noFill/>
                </a:uFill>
                <a:latin typeface="Roboto Slab"/>
                <a:ea typeface="Roboto Slab"/>
                <a:cs typeface="Roboto Slab"/>
                <a:sym typeface="Roboto Slab"/>
                <a:hlinkClick r:id="rId4">
                  <a:extLst>
                    <a:ext uri="{A12FA001-AC4F-418D-AE19-62706E023703}">
                      <ahyp:hlinkClr xmlns:ahyp="http://schemas.microsoft.com/office/drawing/2018/hyperlinkcolor" val="tx"/>
                    </a:ext>
                  </a:extLst>
                </a:hlinkClick>
              </a:rPr>
              <a:t> : Cisco Annual Internet Report (2018–2023)</a:t>
            </a:r>
            <a:endParaRPr sz="1100">
              <a:solidFill>
                <a:srgbClr val="6FA8DC"/>
              </a:solidFill>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6"/>
          <p:cNvSpPr txBox="1">
            <a:spLocks noGrp="1"/>
          </p:cNvSpPr>
          <p:nvPr>
            <p:ph type="title"/>
          </p:nvPr>
        </p:nvSpPr>
        <p:spPr>
          <a:xfrm>
            <a:off x="1268800" y="1629150"/>
            <a:ext cx="6606600" cy="531000"/>
          </a:xfrm>
          <a:prstGeom prst="rect">
            <a:avLst/>
          </a:prstGeom>
        </p:spPr>
        <p:txBody>
          <a:bodyPr spcFirstLastPara="1" wrap="square" lIns="68575" tIns="34275" rIns="68575" bIns="34275" anchor="b" anchorCtr="0">
            <a:spAutoFit/>
          </a:bodyPr>
          <a:lstStyle/>
          <a:p>
            <a:pPr marL="0" lvl="0" indent="0" algn="ctr" rtl="0">
              <a:spcBef>
                <a:spcPts val="0"/>
              </a:spcBef>
              <a:spcAft>
                <a:spcPts val="0"/>
              </a:spcAft>
              <a:buNone/>
            </a:pPr>
            <a:r>
              <a:rPr lang="en" u="sng">
                <a:solidFill>
                  <a:schemeClr val="hlink"/>
                </a:solidFill>
                <a:hlinkClick r:id="rId3"/>
              </a:rPr>
              <a:t>Real-Time DDoS Attack Map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1"/>
        <p:cNvGrpSpPr/>
        <p:nvPr/>
      </p:nvGrpSpPr>
      <p:grpSpPr>
        <a:xfrm>
          <a:off x="0" y="0"/>
          <a:ext cx="0" cy="0"/>
          <a:chOff x="0" y="0"/>
          <a:chExt cx="0" cy="0"/>
        </a:xfrm>
      </p:grpSpPr>
      <p:sp>
        <p:nvSpPr>
          <p:cNvPr id="412" name="Google Shape;412;p67"/>
          <p:cNvSpPr txBox="1">
            <a:spLocks noGrp="1"/>
          </p:cNvSpPr>
          <p:nvPr>
            <p:ph type="title"/>
          </p:nvPr>
        </p:nvSpPr>
        <p:spPr>
          <a:xfrm>
            <a:off x="359546" y="650700"/>
            <a:ext cx="2954700" cy="4187400"/>
          </a:xfrm>
          <a:prstGeom prst="rect">
            <a:avLst/>
          </a:prstGeom>
          <a:noFill/>
          <a:ln>
            <a:noFill/>
          </a:ln>
        </p:spPr>
        <p:txBody>
          <a:bodyPr spcFirstLastPara="1" wrap="square" lIns="68575" tIns="34275" rIns="68575" bIns="34275" anchor="ctr" anchorCtr="0">
            <a:normAutofit/>
          </a:bodyPr>
          <a:lstStyle/>
          <a:p>
            <a:pPr algn="r">
              <a:buSzPts val="6000"/>
            </a:pPr>
            <a:r>
              <a:rPr lang="en" sz="4800" b="1">
                <a:latin typeface="Roboto Slab"/>
                <a:ea typeface="Roboto Slab"/>
                <a:cs typeface="Roboto Slab"/>
                <a:sym typeface="Roboto Slab"/>
              </a:rPr>
              <a:t>Why Choosing </a:t>
            </a:r>
            <a:r>
              <a:rPr lang="en" sz="4800" b="1">
                <a:solidFill>
                  <a:srgbClr val="980000"/>
                </a:solidFill>
                <a:latin typeface="Roboto Slab"/>
                <a:ea typeface="Roboto Slab"/>
                <a:cs typeface="Roboto Slab"/>
                <a:sym typeface="Roboto Slab"/>
              </a:rPr>
              <a:t>DDoS</a:t>
            </a:r>
            <a:r>
              <a:rPr lang="en" sz="4800" b="1">
                <a:latin typeface="Roboto Slab"/>
                <a:ea typeface="Roboto Slab"/>
                <a:cs typeface="Roboto Slab"/>
                <a:sym typeface="Roboto Slab"/>
              </a:rPr>
              <a:t> Attack?</a:t>
            </a:r>
            <a:endParaRPr lang="en-US" sz="4800" b="1">
              <a:latin typeface="Roboto Slab"/>
              <a:ea typeface="Roboto Slab"/>
              <a:cs typeface="Roboto Slab"/>
            </a:endParaRPr>
          </a:p>
        </p:txBody>
      </p:sp>
      <p:cxnSp>
        <p:nvCxnSpPr>
          <p:cNvPr id="413" name="Google Shape;413;p67"/>
          <p:cNvCxnSpPr/>
          <p:nvPr/>
        </p:nvCxnSpPr>
        <p:spPr>
          <a:xfrm>
            <a:off x="3555090" y="427660"/>
            <a:ext cx="0" cy="4288200"/>
          </a:xfrm>
          <a:prstGeom prst="straightConnector1">
            <a:avLst/>
          </a:prstGeom>
          <a:noFill/>
          <a:ln w="25400" cap="sq" cmpd="sng">
            <a:solidFill>
              <a:schemeClr val="accent1"/>
            </a:solidFill>
            <a:prstDash val="solid"/>
            <a:bevel/>
            <a:headEnd type="none" w="sm" len="sm"/>
            <a:tailEnd type="none" w="sm" len="sm"/>
          </a:ln>
        </p:spPr>
      </p:cxnSp>
      <p:sp>
        <p:nvSpPr>
          <p:cNvPr id="414" name="Google Shape;414;p67"/>
          <p:cNvSpPr/>
          <p:nvPr/>
        </p:nvSpPr>
        <p:spPr>
          <a:xfrm>
            <a:off x="3831400" y="638772"/>
            <a:ext cx="4684200" cy="73200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15" name="Google Shape;415;p67"/>
          <p:cNvSpPr txBox="1"/>
          <p:nvPr/>
        </p:nvSpPr>
        <p:spPr>
          <a:xfrm>
            <a:off x="3880625" y="736125"/>
            <a:ext cx="4585500" cy="537300"/>
          </a:xfrm>
          <a:prstGeom prst="rect">
            <a:avLst/>
          </a:prstGeom>
          <a:noFill/>
          <a:ln>
            <a:noFill/>
          </a:ln>
        </p:spPr>
        <p:txBody>
          <a:bodyPr spcFirstLastPara="1" wrap="square" lIns="54275" tIns="54275" rIns="54275" bIns="54275" anchor="ctr" anchorCtr="0">
            <a:noAutofit/>
          </a:bodyPr>
          <a:lstStyle/>
          <a:p>
            <a:pPr marL="0" marR="0" lvl="0" indent="0" algn="just" rtl="0">
              <a:lnSpc>
                <a:spcPct val="90000"/>
              </a:lnSpc>
              <a:spcBef>
                <a:spcPts val="0"/>
              </a:spcBef>
              <a:spcAft>
                <a:spcPts val="0"/>
              </a:spcAft>
              <a:buClr>
                <a:schemeClr val="lt1"/>
              </a:buClr>
              <a:buSzPts val="1400"/>
              <a:buFont typeface="Calibri"/>
              <a:buNone/>
            </a:pPr>
            <a:r>
              <a:rPr lang="en">
                <a:solidFill>
                  <a:schemeClr val="lt1"/>
                </a:solidFill>
                <a:latin typeface="Roboto Slab"/>
                <a:ea typeface="Roboto Slab"/>
                <a:cs typeface="Roboto Slab"/>
                <a:sym typeface="Roboto Slab"/>
              </a:rPr>
              <a:t>Just like everything else in computing, </a:t>
            </a:r>
            <a:r>
              <a:rPr lang="en" b="1">
                <a:solidFill>
                  <a:schemeClr val="accent1"/>
                </a:solidFill>
                <a:latin typeface="Roboto Slab"/>
                <a:ea typeface="Roboto Slab"/>
                <a:cs typeface="Roboto Slab"/>
                <a:sym typeface="Roboto Slab"/>
              </a:rPr>
              <a:t>DDoS attacks are evolving</a:t>
            </a:r>
            <a:r>
              <a:rPr lang="en">
                <a:solidFill>
                  <a:schemeClr val="lt1"/>
                </a:solidFill>
                <a:latin typeface="Roboto Slab"/>
                <a:ea typeface="Roboto Slab"/>
                <a:cs typeface="Roboto Slab"/>
                <a:sym typeface="Roboto Slab"/>
              </a:rPr>
              <a:t> and becoming </a:t>
            </a:r>
            <a:r>
              <a:rPr lang="en" b="1">
                <a:solidFill>
                  <a:srgbClr val="0097A7"/>
                </a:solidFill>
                <a:latin typeface="Roboto Slab"/>
                <a:ea typeface="Roboto Slab"/>
                <a:cs typeface="Roboto Slab"/>
                <a:sym typeface="Roboto Slab"/>
              </a:rPr>
              <a:t>more destructive to business</a:t>
            </a:r>
            <a:endParaRPr>
              <a:latin typeface="Roboto Slab"/>
              <a:ea typeface="Roboto Slab"/>
              <a:cs typeface="Roboto Slab"/>
              <a:sym typeface="Roboto Slab"/>
            </a:endParaRPr>
          </a:p>
        </p:txBody>
      </p:sp>
      <p:sp>
        <p:nvSpPr>
          <p:cNvPr id="416" name="Google Shape;416;p67"/>
          <p:cNvSpPr/>
          <p:nvPr/>
        </p:nvSpPr>
        <p:spPr>
          <a:xfrm>
            <a:off x="3831325" y="1702325"/>
            <a:ext cx="4684200" cy="1176300"/>
          </a:xfrm>
          <a:prstGeom prst="roundRect">
            <a:avLst>
              <a:gd name="adj" fmla="val 16667"/>
            </a:avLst>
          </a:prstGeom>
          <a:solidFill>
            <a:srgbClr val="D07A5B"/>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17" name="Google Shape;417;p67"/>
          <p:cNvSpPr txBox="1"/>
          <p:nvPr/>
        </p:nvSpPr>
        <p:spPr>
          <a:xfrm>
            <a:off x="3880692" y="1841947"/>
            <a:ext cx="4585500" cy="911100"/>
          </a:xfrm>
          <a:prstGeom prst="rect">
            <a:avLst/>
          </a:prstGeom>
          <a:noFill/>
          <a:ln>
            <a:noFill/>
          </a:ln>
        </p:spPr>
        <p:txBody>
          <a:bodyPr spcFirstLastPara="1" wrap="square" lIns="54275" tIns="54275" rIns="54275" bIns="54275" anchor="ctr" anchorCtr="0">
            <a:noAutofit/>
          </a:bodyPr>
          <a:lstStyle/>
          <a:p>
            <a:pPr marL="0" marR="0" lvl="0" indent="0" algn="just" rtl="0">
              <a:lnSpc>
                <a:spcPct val="90000"/>
              </a:lnSpc>
              <a:spcBef>
                <a:spcPts val="0"/>
              </a:spcBef>
              <a:spcAft>
                <a:spcPts val="0"/>
              </a:spcAft>
              <a:buClr>
                <a:schemeClr val="lt1"/>
              </a:buClr>
              <a:buSzPts val="1400"/>
              <a:buFont typeface="Calibri"/>
              <a:buNone/>
            </a:pPr>
            <a:r>
              <a:rPr lang="en" b="1">
                <a:solidFill>
                  <a:srgbClr val="4285F4"/>
                </a:solidFill>
                <a:latin typeface="Roboto Slab"/>
                <a:ea typeface="Roboto Slab"/>
                <a:cs typeface="Roboto Slab"/>
                <a:sym typeface="Roboto Slab"/>
              </a:rPr>
              <a:t>Attack sizes are increasing</a:t>
            </a:r>
            <a:r>
              <a:rPr lang="en">
                <a:solidFill>
                  <a:schemeClr val="lt1"/>
                </a:solidFill>
                <a:latin typeface="Roboto Slab"/>
                <a:ea typeface="Roboto Slab"/>
                <a:cs typeface="Roboto Slab"/>
                <a:sym typeface="Roboto Slab"/>
              </a:rPr>
              <a:t>, growing from 150 requests per second in the 1990s – which would bring a server of that era down – to the recent DYNDNS attack and GitHub attack at 1.2 TBs and   1.35 TBs respectively</a:t>
            </a:r>
            <a:endParaRPr>
              <a:latin typeface="Roboto Slab"/>
              <a:ea typeface="Roboto Slab"/>
              <a:cs typeface="Roboto Slab"/>
              <a:sym typeface="Roboto Slab"/>
            </a:endParaRPr>
          </a:p>
        </p:txBody>
      </p:sp>
      <p:grpSp>
        <p:nvGrpSpPr>
          <p:cNvPr id="418" name="Google Shape;418;p67"/>
          <p:cNvGrpSpPr/>
          <p:nvPr/>
        </p:nvGrpSpPr>
        <p:grpSpPr>
          <a:xfrm>
            <a:off x="3831275" y="3001763"/>
            <a:ext cx="4684200" cy="636900"/>
            <a:chOff x="3831400" y="3059863"/>
            <a:chExt cx="4684200" cy="636900"/>
          </a:xfrm>
        </p:grpSpPr>
        <p:sp>
          <p:nvSpPr>
            <p:cNvPr id="419" name="Google Shape;419;p67"/>
            <p:cNvSpPr/>
            <p:nvPr/>
          </p:nvSpPr>
          <p:spPr>
            <a:xfrm>
              <a:off x="3831400" y="3059863"/>
              <a:ext cx="4684200" cy="636900"/>
            </a:xfrm>
            <a:prstGeom prst="roundRect">
              <a:avLst>
                <a:gd name="adj" fmla="val 16667"/>
              </a:avLst>
            </a:prstGeom>
            <a:solidFill>
              <a:srgbClr val="D07A5B"/>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just" rtl="0">
                <a:spcBef>
                  <a:spcPts val="0"/>
                </a:spcBef>
                <a:spcAft>
                  <a:spcPts val="0"/>
                </a:spcAft>
                <a:buNone/>
              </a:pPr>
              <a:endParaRPr/>
            </a:p>
          </p:txBody>
        </p:sp>
        <p:sp>
          <p:nvSpPr>
            <p:cNvPr id="420" name="Google Shape;420;p67"/>
            <p:cNvSpPr txBox="1"/>
            <p:nvPr/>
          </p:nvSpPr>
          <p:spPr>
            <a:xfrm>
              <a:off x="3880738" y="3113460"/>
              <a:ext cx="4585275" cy="512325"/>
            </a:xfrm>
            <a:prstGeom prst="rect">
              <a:avLst/>
            </a:prstGeom>
            <a:noFill/>
            <a:ln>
              <a:noFill/>
            </a:ln>
          </p:spPr>
          <p:txBody>
            <a:bodyPr spcFirstLastPara="1" wrap="square" lIns="54275" tIns="54275" rIns="54275" bIns="54275" anchor="ctr" anchorCtr="0">
              <a:noAutofit/>
            </a:bodyPr>
            <a:lstStyle/>
            <a:p>
              <a:pPr marL="0" marR="0" lvl="0" indent="0" algn="just" rtl="0">
                <a:lnSpc>
                  <a:spcPct val="90000"/>
                </a:lnSpc>
                <a:spcBef>
                  <a:spcPts val="0"/>
                </a:spcBef>
                <a:spcAft>
                  <a:spcPts val="0"/>
                </a:spcAft>
                <a:buClr>
                  <a:schemeClr val="lt1"/>
                </a:buClr>
                <a:buSzPts val="1400"/>
                <a:buFont typeface="Calibri"/>
                <a:buNone/>
              </a:pPr>
              <a:r>
                <a:rPr lang="en">
                  <a:solidFill>
                    <a:schemeClr val="lt1"/>
                  </a:solidFill>
                  <a:latin typeface="Roboto Slab"/>
                  <a:ea typeface="Roboto Slab"/>
                  <a:cs typeface="Roboto Slab"/>
                  <a:sym typeface="Roboto Slab"/>
                </a:rPr>
                <a:t>The </a:t>
              </a:r>
              <a:r>
                <a:rPr lang="en" b="1">
                  <a:solidFill>
                    <a:schemeClr val="accent1"/>
                  </a:solidFill>
                  <a:latin typeface="Roboto Slab"/>
                  <a:ea typeface="Roboto Slab"/>
                  <a:cs typeface="Roboto Slab"/>
                  <a:sym typeface="Roboto Slab"/>
                </a:rPr>
                <a:t>goal of these attacks</a:t>
              </a:r>
              <a:r>
                <a:rPr lang="en">
                  <a:solidFill>
                    <a:schemeClr val="lt1"/>
                  </a:solidFill>
                  <a:latin typeface="Roboto Slab"/>
                  <a:ea typeface="Roboto Slab"/>
                  <a:cs typeface="Roboto Slab"/>
                  <a:sym typeface="Roboto Slab"/>
                </a:rPr>
                <a:t> was to </a:t>
              </a:r>
              <a:r>
                <a:rPr lang="en" b="1">
                  <a:solidFill>
                    <a:srgbClr val="674EA7"/>
                  </a:solidFill>
                  <a:latin typeface="Roboto Slab"/>
                  <a:ea typeface="Roboto Slab"/>
                  <a:cs typeface="Roboto Slab"/>
                  <a:sym typeface="Roboto Slab"/>
                </a:rPr>
                <a:t>disrupt major sources of productivity across the globe</a:t>
              </a:r>
              <a:endParaRPr>
                <a:latin typeface="Roboto Slab"/>
                <a:ea typeface="Roboto Slab"/>
                <a:cs typeface="Roboto Slab"/>
                <a:sym typeface="Roboto Slab"/>
              </a:endParaRPr>
            </a:p>
          </p:txBody>
        </p:sp>
      </p:grpSp>
      <p:sp>
        <p:nvSpPr>
          <p:cNvPr id="421" name="Google Shape;421;p67"/>
          <p:cNvSpPr/>
          <p:nvPr/>
        </p:nvSpPr>
        <p:spPr>
          <a:xfrm>
            <a:off x="3880625" y="3988875"/>
            <a:ext cx="4684200" cy="537300"/>
          </a:xfrm>
          <a:prstGeom prst="roundRect">
            <a:avLst>
              <a:gd name="adj" fmla="val 16667"/>
            </a:avLst>
          </a:prstGeom>
          <a:solidFill>
            <a:srgbClr val="B88881"/>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22" name="Google Shape;422;p67"/>
          <p:cNvSpPr txBox="1"/>
          <p:nvPr/>
        </p:nvSpPr>
        <p:spPr>
          <a:xfrm>
            <a:off x="3929900" y="4031775"/>
            <a:ext cx="4585500" cy="451500"/>
          </a:xfrm>
          <a:prstGeom prst="rect">
            <a:avLst/>
          </a:prstGeom>
          <a:noFill/>
          <a:ln>
            <a:noFill/>
          </a:ln>
        </p:spPr>
        <p:txBody>
          <a:bodyPr spcFirstLastPara="1" wrap="square" lIns="54275" tIns="54275" rIns="54275" bIns="54275" anchor="ctr" anchorCtr="0">
            <a:noAutofit/>
          </a:bodyPr>
          <a:lstStyle/>
          <a:p>
            <a:pPr marL="0" marR="0" lvl="0" indent="0" algn="just" rtl="0">
              <a:lnSpc>
                <a:spcPct val="90000"/>
              </a:lnSpc>
              <a:spcBef>
                <a:spcPts val="0"/>
              </a:spcBef>
              <a:spcAft>
                <a:spcPts val="0"/>
              </a:spcAft>
              <a:buClr>
                <a:schemeClr val="lt1"/>
              </a:buClr>
              <a:buSzPts val="1400"/>
              <a:buFont typeface="Calibri"/>
              <a:buNone/>
            </a:pPr>
            <a:r>
              <a:rPr lang="en">
                <a:solidFill>
                  <a:schemeClr val="lt1"/>
                </a:solidFill>
                <a:latin typeface="Roboto Slab"/>
                <a:ea typeface="Roboto Slab"/>
                <a:cs typeface="Roboto Slab"/>
                <a:sym typeface="Roboto Slab"/>
              </a:rPr>
              <a:t>These attacks </a:t>
            </a:r>
            <a:r>
              <a:rPr lang="en" b="1">
                <a:solidFill>
                  <a:schemeClr val="dk2"/>
                </a:solidFill>
                <a:latin typeface="Roboto Slab"/>
                <a:ea typeface="Roboto Slab"/>
                <a:cs typeface="Roboto Slab"/>
                <a:sym typeface="Roboto Slab"/>
              </a:rPr>
              <a:t>used new techniques</a:t>
            </a:r>
            <a:r>
              <a:rPr lang="en">
                <a:solidFill>
                  <a:schemeClr val="lt1"/>
                </a:solidFill>
                <a:latin typeface="Roboto Slab"/>
                <a:ea typeface="Roboto Slab"/>
                <a:cs typeface="Roboto Slab"/>
                <a:sym typeface="Roboto Slab"/>
              </a:rPr>
              <a:t> to achieve their </a:t>
            </a:r>
            <a:r>
              <a:rPr lang="en" b="1">
                <a:solidFill>
                  <a:schemeClr val="accent1"/>
                </a:solidFill>
                <a:latin typeface="Roboto Slab"/>
                <a:ea typeface="Roboto Slab"/>
                <a:cs typeface="Roboto Slab"/>
                <a:sym typeface="Roboto Slab"/>
              </a:rPr>
              <a:t>huge bandwidth numbers</a:t>
            </a:r>
            <a:r>
              <a:rPr lang="en">
                <a:solidFill>
                  <a:schemeClr val="lt1"/>
                </a:solidFill>
                <a:latin typeface="Roboto Slab"/>
                <a:ea typeface="Roboto Slab"/>
                <a:cs typeface="Roboto Slab"/>
                <a:sym typeface="Roboto Slab"/>
              </a:rPr>
              <a:t> </a:t>
            </a:r>
            <a:endParaRPr>
              <a:latin typeface="Roboto Slab"/>
              <a:ea typeface="Roboto Slab"/>
              <a:cs typeface="Roboto Slab"/>
              <a:sym typeface="Roboto Slab"/>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Rectangle 5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9143999" cy="1627523"/>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Rectangle 5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5" y="0"/>
            <a:ext cx="3072908" cy="1627996"/>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Rectangle 6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757985" y="-3757532"/>
            <a:ext cx="1628032"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498512D5-EF6F-007A-89CF-21A3572ADA1D}"/>
              </a:ext>
            </a:extLst>
          </p:cNvPr>
          <p:cNvSpPr>
            <a:spLocks noGrp="1"/>
          </p:cNvSpPr>
          <p:nvPr>
            <p:ph type="title"/>
          </p:nvPr>
        </p:nvSpPr>
        <p:spPr>
          <a:xfrm>
            <a:off x="1037674" y="261649"/>
            <a:ext cx="7288583" cy="1182335"/>
          </a:xfrm>
        </p:spPr>
        <p:txBody>
          <a:bodyPr anchor="ctr">
            <a:normAutofit/>
          </a:bodyPr>
          <a:lstStyle/>
          <a:p>
            <a:pPr>
              <a:spcBef>
                <a:spcPts val="0"/>
              </a:spcBef>
            </a:pPr>
            <a:r>
              <a:rPr lang="en" sz="3000" b="1">
                <a:solidFill>
                  <a:srgbClr val="FFFFFF"/>
                </a:solidFill>
                <a:ea typeface="+mj-lt"/>
                <a:cs typeface="+mj-lt"/>
              </a:rPr>
              <a:t>Objectives</a:t>
            </a:r>
            <a:endParaRPr lang="en-US" sz="3000">
              <a:solidFill>
                <a:srgbClr val="FFFFFF"/>
              </a:solidFill>
              <a:ea typeface="+mj-lt"/>
              <a:cs typeface="+mj-lt"/>
            </a:endParaRPr>
          </a:p>
        </p:txBody>
      </p:sp>
      <p:graphicFrame>
        <p:nvGraphicFramePr>
          <p:cNvPr id="39" name="Content Placeholder 2">
            <a:extLst>
              <a:ext uri="{FF2B5EF4-FFF2-40B4-BE49-F238E27FC236}">
                <a16:creationId xmlns:a16="http://schemas.microsoft.com/office/drawing/2014/main" id="{2FFFFFFB-16BF-A214-2A64-BBA864111FCE}"/>
              </a:ext>
            </a:extLst>
          </p:cNvPr>
          <p:cNvGraphicFramePr/>
          <p:nvPr>
            <p:extLst>
              <p:ext uri="{D42A27DB-BD31-4B8C-83A1-F6EECF244321}">
                <p14:modId xmlns:p14="http://schemas.microsoft.com/office/powerpoint/2010/main" val="2516677938"/>
              </p:ext>
            </p:extLst>
          </p:nvPr>
        </p:nvGraphicFramePr>
        <p:xfrm>
          <a:off x="483042" y="1961985"/>
          <a:ext cx="8195872" cy="2767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7527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8"/>
          <p:cNvSpPr txBox="1">
            <a:spLocks noGrp="1"/>
          </p:cNvSpPr>
          <p:nvPr>
            <p:ph type="ctrTitle"/>
          </p:nvPr>
        </p:nvSpPr>
        <p:spPr>
          <a:xfrm>
            <a:off x="589350" y="843375"/>
            <a:ext cx="6883800" cy="1431600"/>
          </a:xfrm>
          <a:prstGeom prst="rect">
            <a:avLst/>
          </a:prstGeom>
        </p:spPr>
        <p:txBody>
          <a:bodyPr spcFirstLastPara="1" wrap="square" lIns="68575" tIns="68575" rIns="68575" bIns="68575" anchor="b" anchorCtr="0">
            <a:spAutoFit/>
          </a:bodyPr>
          <a:lstStyle/>
          <a:p>
            <a:pPr marL="0" lvl="0" indent="0" algn="l" rtl="0">
              <a:spcBef>
                <a:spcPts val="0"/>
              </a:spcBef>
              <a:spcAft>
                <a:spcPts val="0"/>
              </a:spcAft>
              <a:buNone/>
            </a:pPr>
            <a:r>
              <a:rPr lang="en" b="1"/>
              <a:t>Quick Overview of DDoS Attack</a:t>
            </a:r>
            <a:endParaRPr b="1"/>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epth">
  <a:themeElements>
    <a:clrScheme name="Depth">
      <a:dk1>
        <a:srgbClr val="000000"/>
      </a:dk1>
      <a:lt1>
        <a:srgbClr val="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47</Slides>
  <Notes>34</Notes>
  <HiddenSlides>0</HiddenSlides>
  <ScaleCrop>false</ScaleCrop>
  <HeadingPairs>
    <vt:vector size="4" baseType="variant">
      <vt:variant>
        <vt:lpstr>Theme</vt:lpstr>
      </vt:variant>
      <vt:variant>
        <vt:i4>5</vt:i4>
      </vt:variant>
      <vt:variant>
        <vt:lpstr>Slide Titles</vt:lpstr>
      </vt:variant>
      <vt:variant>
        <vt:i4>47</vt:i4>
      </vt:variant>
    </vt:vector>
  </HeadingPairs>
  <TitlesOfParts>
    <vt:vector size="52" baseType="lpstr">
      <vt:lpstr>office theme</vt:lpstr>
      <vt:lpstr>office theme</vt:lpstr>
      <vt:lpstr>Simple Light</vt:lpstr>
      <vt:lpstr>Depth</vt:lpstr>
      <vt:lpstr>office theme</vt:lpstr>
      <vt:lpstr>Real time DDOS Attack detection from Log Analysis using Deep Learning</vt:lpstr>
      <vt:lpstr>PowerPoint Presentation</vt:lpstr>
      <vt:lpstr>PowerPoint Presentation</vt:lpstr>
      <vt:lpstr>Introduction</vt:lpstr>
      <vt:lpstr>PowerPoint Presentation</vt:lpstr>
      <vt:lpstr>Real-Time DDoS Attack Map</vt:lpstr>
      <vt:lpstr>Why Choosing DDoS Attack?</vt:lpstr>
      <vt:lpstr>Objectives</vt:lpstr>
      <vt:lpstr>Quick Overview of DDoS Attack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general, DDoS attacks can be segregated by any layer of the Open Systems Interconnection (OSI) model they attack. They are most common at the Network (layer 3) and Application (Layer 7) Layers.</vt:lpstr>
      <vt:lpstr>Literature Review</vt:lpstr>
      <vt:lpstr>PowerPoint Presentation</vt:lpstr>
      <vt:lpstr>PowerPoint Presentation</vt:lpstr>
      <vt:lpstr>PowerPoint Presentation</vt:lpstr>
      <vt:lpstr>Proposed Methodology</vt:lpstr>
      <vt:lpstr>PowerPoint Presentation</vt:lpstr>
      <vt:lpstr>PowerPoint Presentation</vt:lpstr>
      <vt:lpstr>PowerPoint Presentation</vt:lpstr>
      <vt:lpstr>Why we are proposing Log File Analysis?</vt:lpstr>
      <vt:lpstr>Why we are proposing Deep Learning ?</vt:lpstr>
      <vt:lpstr>Why we are proposing Ensembeling Approach?</vt:lpstr>
      <vt:lpstr>Why we are proposing Attention Model in Deep Learning?</vt:lpstr>
      <vt:lpstr>Progress we have done</vt:lpstr>
      <vt:lpstr>Progress using Machine Learning Approach (so far)</vt:lpstr>
      <vt:lpstr>Progress using Machine Learning Approach</vt:lpstr>
      <vt:lpstr>Dataset Analysis </vt:lpstr>
      <vt:lpstr>How will our work help the Cyber Security Analyst?</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DDOS Attack detection from Log Analysis using Deep Learning</dc:title>
  <cp:revision>3</cp:revision>
  <dcterms:modified xsi:type="dcterms:W3CDTF">2022-10-01T06:06:34Z</dcterms:modified>
</cp:coreProperties>
</file>